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 id="2147483670" r:id="rId2"/>
  </p:sldMasterIdLst>
  <p:notesMasterIdLst>
    <p:notesMasterId r:id="rId33"/>
  </p:notesMasterIdLst>
  <p:sldIdLst>
    <p:sldId id="256" r:id="rId3"/>
    <p:sldId id="257" r:id="rId4"/>
    <p:sldId id="270" r:id="rId5"/>
    <p:sldId id="271" r:id="rId6"/>
    <p:sldId id="258" r:id="rId7"/>
    <p:sldId id="283" r:id="rId8"/>
    <p:sldId id="272" r:id="rId9"/>
    <p:sldId id="280" r:id="rId10"/>
    <p:sldId id="261" r:id="rId11"/>
    <p:sldId id="288" r:id="rId12"/>
    <p:sldId id="262" r:id="rId13"/>
    <p:sldId id="284" r:id="rId14"/>
    <p:sldId id="286" r:id="rId15"/>
    <p:sldId id="264" r:id="rId16"/>
    <p:sldId id="265" r:id="rId17"/>
    <p:sldId id="289" r:id="rId18"/>
    <p:sldId id="282" r:id="rId19"/>
    <p:sldId id="285" r:id="rId20"/>
    <p:sldId id="267" r:id="rId21"/>
    <p:sldId id="260" r:id="rId22"/>
    <p:sldId id="259" r:id="rId23"/>
    <p:sldId id="278" r:id="rId24"/>
    <p:sldId id="268" r:id="rId25"/>
    <p:sldId id="273" r:id="rId26"/>
    <p:sldId id="275" r:id="rId27"/>
    <p:sldId id="274" r:id="rId28"/>
    <p:sldId id="276" r:id="rId29"/>
    <p:sldId id="277" r:id="rId30"/>
    <p:sldId id="290" r:id="rId31"/>
    <p:sldId id="287" r:id="rId32"/>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4" roundtripDataSignature="AMtx7miYCFSPNb61HQn97w4hAVUraPWP8A=="/>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67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1823907-A388-16C5-E226-B810DA173AEF}" v="175" dt="2025-06-21T08:07:19.739"/>
    <p1510:client id="{E2108F44-E28A-B943-8537-8261D014409A}" v="113" dt="2025-06-21T09:51:32.62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75493"/>
  </p:normalViewPr>
  <p:slideViewPr>
    <p:cSldViewPr snapToGrid="0">
      <p:cViewPr varScale="1">
        <p:scale>
          <a:sx n="91" d="100"/>
          <a:sy n="91" d="100"/>
        </p:scale>
        <p:origin x="1376"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microsoft.com/office/2015/10/relationships/revisionInfo" Target="revisionInfo.xml"/><Relationship Id="rId21" Type="http://schemas.openxmlformats.org/officeDocument/2006/relationships/slide" Target="slides/slide19.xml"/><Relationship Id="rId34" Type="http://customschemas.google.com/relationships/presentationmetadata" Target="meta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presProps" Target="presProps.xml"/><Relationship Id="rId8" Type="http://schemas.openxmlformats.org/officeDocument/2006/relationships/slide" Target="slides/slide6.xml"/><Relationship Id="rId3" Type="http://schemas.openxmlformats.org/officeDocument/2006/relationships/slide" Target="slides/slide1.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https://uwprod-my.sharepoint.com/personal/vramadas_wisc_edu/Documents/YArch.xlsx" TargetMode="Externa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oleObject" Target="https://uwprod-my.sharepoint.com/personal/vramadas_wisc_edu/Documents/YArch.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0933420822397212E-2"/>
          <c:y val="4.5681015801664844E-2"/>
          <c:w val="0.91906657917760259"/>
          <c:h val="0.67502880745943439"/>
        </c:manualLayout>
      </c:layout>
      <c:barChart>
        <c:barDir val="col"/>
        <c:grouping val="clustered"/>
        <c:varyColors val="0"/>
        <c:ser>
          <c:idx val="0"/>
          <c:order val="0"/>
          <c:tx>
            <c:strRef>
              <c:f>Sheet1!$B$32</c:f>
              <c:strCache>
                <c:ptCount val="1"/>
                <c:pt idx="0">
                  <c:v>Initial</c:v>
                </c:pt>
              </c:strCache>
            </c:strRef>
          </c:tx>
          <c:spPr>
            <a:solidFill>
              <a:srgbClr val="0070C0"/>
            </a:solidFill>
            <a:ln>
              <a:noFill/>
            </a:ln>
            <a:effectLst/>
          </c:spPr>
          <c:invertIfNegative val="0"/>
          <c:dPt>
            <c:idx val="9"/>
            <c:invertIfNegative val="0"/>
            <c:bubble3D val="0"/>
            <c:extLst>
              <c:ext xmlns:c16="http://schemas.microsoft.com/office/drawing/2014/chart" uri="{C3380CC4-5D6E-409C-BE32-E72D297353CC}">
                <c16:uniqueId val="{00000000-B611-46F5-8C7B-DF933ECCCC4A}"/>
              </c:ext>
            </c:extLst>
          </c:dPt>
          <c:cat>
            <c:strRef>
              <c:f>Sheet1!$A$33:$A$51</c:f>
              <c:strCache>
                <c:ptCount val="19"/>
                <c:pt idx="0">
                  <c:v>atomic_add_bw</c:v>
                </c:pt>
                <c:pt idx="1">
                  <c:v>atomic_add_bw_conflict</c:v>
                </c:pt>
                <c:pt idx="2">
                  <c:v>atomic_add_lat</c:v>
                </c:pt>
                <c:pt idx="3">
                  <c:v>l1_bw_128</c:v>
                </c:pt>
                <c:pt idx="4">
                  <c:v>l1_bw_32_f_unroll</c:v>
                </c:pt>
                <c:pt idx="5">
                  <c:v>l1_bw_64f</c:v>
                </c:pt>
                <c:pt idx="6">
                  <c:v>l1_lat</c:v>
                </c:pt>
                <c:pt idx="7">
                  <c:v>l1_lat_Scalar</c:v>
                </c:pt>
                <c:pt idx="8">
                  <c:v>l1_lds_bw</c:v>
                </c:pt>
                <c:pt idx="9">
                  <c:v>l2_bw_128</c:v>
                </c:pt>
                <c:pt idx="10">
                  <c:v>l2_bw_32f</c:v>
                </c:pt>
                <c:pt idx="11">
                  <c:v>l2_bw_64f</c:v>
                </c:pt>
                <c:pt idx="12">
                  <c:v>l2_lat</c:v>
                </c:pt>
                <c:pt idx="13">
                  <c:v>lds_bw</c:v>
                </c:pt>
                <c:pt idx="14">
                  <c:v>lds_lat</c:v>
                </c:pt>
                <c:pt idx="15">
                  <c:v>MaxFlops</c:v>
                </c:pt>
                <c:pt idx="16">
                  <c:v>mem_bw_byte/clk</c:v>
                </c:pt>
                <c:pt idx="17">
                  <c:v>mem_bw_GBPS</c:v>
                </c:pt>
                <c:pt idx="18">
                  <c:v>mem_lat</c:v>
                </c:pt>
              </c:strCache>
            </c:strRef>
          </c:cat>
          <c:val>
            <c:numRef>
              <c:f>Sheet1!$B$33:$B$51</c:f>
              <c:numCache>
                <c:formatCode>General</c:formatCode>
                <c:ptCount val="19"/>
                <c:pt idx="0">
                  <c:v>23.042248471689426</c:v>
                </c:pt>
                <c:pt idx="1">
                  <c:v>32.81378228762194</c:v>
                </c:pt>
                <c:pt idx="2">
                  <c:v>32.727064875369358</c:v>
                </c:pt>
                <c:pt idx="3">
                  <c:v>17.606489979436859</c:v>
                </c:pt>
                <c:pt idx="4">
                  <c:v>33.914725513206008</c:v>
                </c:pt>
                <c:pt idx="5">
                  <c:v>8.087749570360975</c:v>
                </c:pt>
                <c:pt idx="6">
                  <c:v>27.779497206555497</c:v>
                </c:pt>
                <c:pt idx="7">
                  <c:v>39.705283975851174</c:v>
                </c:pt>
                <c:pt idx="8">
                  <c:v>24.889407790033733</c:v>
                </c:pt>
                <c:pt idx="9">
                  <c:v>98.594859811191611</c:v>
                </c:pt>
                <c:pt idx="10">
                  <c:v>99.102364834132786</c:v>
                </c:pt>
                <c:pt idx="11">
                  <c:v>98.195524435473175</c:v>
                </c:pt>
                <c:pt idx="12">
                  <c:v>61.014924390419864</c:v>
                </c:pt>
                <c:pt idx="13">
                  <c:v>62.604280491799571</c:v>
                </c:pt>
                <c:pt idx="14">
                  <c:v>56.988943488292151</c:v>
                </c:pt>
                <c:pt idx="15">
                  <c:v>2.5447931580909673</c:v>
                </c:pt>
                <c:pt idx="16">
                  <c:v>89.63116689549291</c:v>
                </c:pt>
                <c:pt idx="17">
                  <c:v>81.319703387542958</c:v>
                </c:pt>
                <c:pt idx="18">
                  <c:v>38.796267401780931</c:v>
                </c:pt>
              </c:numCache>
            </c:numRef>
          </c:val>
          <c:extLst>
            <c:ext xmlns:c16="http://schemas.microsoft.com/office/drawing/2014/chart" uri="{C3380CC4-5D6E-409C-BE32-E72D297353CC}">
              <c16:uniqueId val="{00000001-B611-46F5-8C7B-DF933ECCCC4A}"/>
            </c:ext>
          </c:extLst>
        </c:ser>
        <c:dLbls>
          <c:showLegendKey val="0"/>
          <c:showVal val="0"/>
          <c:showCatName val="0"/>
          <c:showSerName val="0"/>
          <c:showPercent val="0"/>
          <c:showBubbleSize val="0"/>
        </c:dLbls>
        <c:gapWidth val="100"/>
        <c:overlap val="-24"/>
        <c:axId val="1822759808"/>
        <c:axId val="207547567"/>
      </c:barChart>
      <c:catAx>
        <c:axId val="1822759808"/>
        <c:scaling>
          <c:orientation val="minMax"/>
        </c:scaling>
        <c:delete val="0"/>
        <c:axPos val="b"/>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2"/>
                </a:solidFill>
                <a:latin typeface="+mn-lt"/>
                <a:ea typeface="+mn-ea"/>
                <a:cs typeface="+mn-cs"/>
              </a:defRPr>
            </a:pPr>
            <a:endParaRPr lang="en-US"/>
          </a:p>
        </c:txPr>
        <c:crossAx val="207547567"/>
        <c:crosses val="autoZero"/>
        <c:auto val="1"/>
        <c:lblAlgn val="ctr"/>
        <c:lblOffset val="100"/>
        <c:noMultiLvlLbl val="0"/>
      </c:catAx>
      <c:valAx>
        <c:axId val="207547567"/>
        <c:scaling>
          <c:orientation val="minMax"/>
          <c:max val="100"/>
        </c:scaling>
        <c:delete val="0"/>
        <c:axPos val="l"/>
        <c:majorGridlines>
          <c:spPr>
            <a:ln w="9525" cap="flat" cmpd="sng" algn="ctr">
              <a:solidFill>
                <a:schemeClr val="tx2">
                  <a:lumMod val="15000"/>
                  <a:lumOff val="85000"/>
                </a:schemeClr>
              </a:solidFill>
              <a:round/>
            </a:ln>
            <a:effectLst/>
          </c:spPr>
        </c:majorGridlines>
        <c:title>
          <c:tx>
            <c:rich>
              <a:bodyPr rot="-5400000" spcFirstLastPara="1" vertOverflow="ellipsis" vert="horz" wrap="square" anchor="ctr" anchorCtr="1"/>
              <a:lstStyle/>
              <a:p>
                <a:pPr>
                  <a:defRPr sz="2000" b="1" i="0" u="none" strike="noStrike" kern="1200" baseline="0">
                    <a:solidFill>
                      <a:schemeClr val="tx2"/>
                    </a:solidFill>
                    <a:latin typeface="+mn-lt"/>
                    <a:ea typeface="+mn-ea"/>
                    <a:cs typeface="+mn-cs"/>
                  </a:defRPr>
                </a:pPr>
                <a:r>
                  <a:rPr lang="en-US" sz="2000"/>
                  <a:t>Absolute Error (%)</a:t>
                </a:r>
              </a:p>
            </c:rich>
          </c:tx>
          <c:layout>
            <c:manualLayout>
              <c:xMode val="edge"/>
              <c:yMode val="edge"/>
              <c:x val="4.0944881889763784E-5"/>
              <c:y val="4.8040230754470711E-2"/>
            </c:manualLayout>
          </c:layout>
          <c:overlay val="0"/>
          <c:spPr>
            <a:noFill/>
            <a:ln>
              <a:noFill/>
            </a:ln>
            <a:effectLst/>
          </c:spPr>
          <c:txPr>
            <a:bodyPr rot="-5400000" spcFirstLastPara="1" vertOverflow="ellipsis" vert="horz" wrap="square" anchor="ctr" anchorCtr="1"/>
            <a:lstStyle/>
            <a:p>
              <a:pPr>
                <a:defRPr sz="2000" b="1" i="0" u="none" strike="noStrike" kern="1200" baseline="0">
                  <a:solidFill>
                    <a:schemeClr val="tx2"/>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2"/>
                </a:solidFill>
                <a:latin typeface="+mn-lt"/>
                <a:ea typeface="+mn-ea"/>
                <a:cs typeface="+mn-cs"/>
              </a:defRPr>
            </a:pPr>
            <a:endParaRPr lang="en-US"/>
          </a:p>
        </c:txPr>
        <c:crossAx val="1822759808"/>
        <c:crosses val="autoZero"/>
        <c:crossBetween val="between"/>
        <c:majorUnit val="2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2837634989117124E-2"/>
          <c:y val="3.4263350984940273E-2"/>
          <c:w val="0.90716237220033469"/>
          <c:h val="0.84610130208128143"/>
        </c:manualLayout>
      </c:layout>
      <c:lineChart>
        <c:grouping val="standard"/>
        <c:varyColors val="0"/>
        <c:ser>
          <c:idx val="2"/>
          <c:order val="0"/>
          <c:tx>
            <c:strRef>
              <c:f>Sheet1!$V$2</c:f>
              <c:strCache>
                <c:ptCount val="1"/>
                <c:pt idx="0">
                  <c:v>Performance</c:v>
                </c:pt>
              </c:strCache>
            </c:strRef>
          </c:tx>
          <c:spPr>
            <a:ln w="38100" cap="rnd">
              <a:solidFill>
                <a:srgbClr val="C00000"/>
              </a:solidFill>
              <a:round/>
            </a:ln>
            <a:effectLst/>
          </c:spPr>
          <c:marker>
            <c:symbol val="triangle"/>
            <c:size val="7"/>
            <c:spPr>
              <a:solidFill>
                <a:srgbClr val="C00000"/>
              </a:solidFill>
              <a:ln w="50800">
                <a:solidFill>
                  <a:srgbClr val="C00000"/>
                </a:solidFill>
                <a:round/>
              </a:ln>
              <a:effectLst/>
            </c:spPr>
          </c:marker>
          <c:cat>
            <c:strRef>
              <c:f>Sheet1!$S$3:$S$7</c:f>
              <c:strCache>
                <c:ptCount val="5"/>
                <c:pt idx="0">
                  <c:v>Initial</c:v>
                </c:pt>
                <c:pt idx="1">
                  <c:v>After Clock Fixes</c:v>
                </c:pt>
                <c:pt idx="2">
                  <c:v>After Cache Fixes</c:v>
                </c:pt>
                <c:pt idx="3">
                  <c:v>After Coherence Protocol Fixes</c:v>
                </c:pt>
                <c:pt idx="4">
                  <c:v>After Atomic Fixes</c:v>
                </c:pt>
              </c:strCache>
            </c:strRef>
          </c:cat>
          <c:val>
            <c:numRef>
              <c:f>Sheet1!$V$3:$V$7</c:f>
              <c:numCache>
                <c:formatCode>General</c:formatCode>
                <c:ptCount val="5"/>
                <c:pt idx="0">
                  <c:v>36.541416599999998</c:v>
                </c:pt>
                <c:pt idx="1">
                  <c:v>20.6014239</c:v>
                </c:pt>
                <c:pt idx="2">
                  <c:v>16.116380199999998</c:v>
                </c:pt>
                <c:pt idx="3">
                  <c:v>10.331618499999999</c:v>
                </c:pt>
                <c:pt idx="4">
                  <c:v>5.7860152200000003</c:v>
                </c:pt>
              </c:numCache>
            </c:numRef>
          </c:val>
          <c:smooth val="0"/>
          <c:extLst>
            <c:ext xmlns:c16="http://schemas.microsoft.com/office/drawing/2014/chart" uri="{C3380CC4-5D6E-409C-BE32-E72D297353CC}">
              <c16:uniqueId val="{00000000-2C40-4840-A9F0-1308614EEA8D}"/>
            </c:ext>
          </c:extLst>
        </c:ser>
        <c:dLbls>
          <c:showLegendKey val="0"/>
          <c:showVal val="0"/>
          <c:showCatName val="0"/>
          <c:showSerName val="0"/>
          <c:showPercent val="0"/>
          <c:showBubbleSize val="0"/>
        </c:dLbls>
        <c:marker val="1"/>
        <c:smooth val="0"/>
        <c:axId val="1290545280"/>
        <c:axId val="490075791"/>
      </c:lineChart>
      <c:catAx>
        <c:axId val="1290545280"/>
        <c:scaling>
          <c:orientation val="minMax"/>
        </c:scaling>
        <c:delete val="0"/>
        <c:axPos val="b"/>
        <c:numFmt formatCode="General" sourceLinked="1"/>
        <c:majorTickMark val="out"/>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500" b="1" i="0" u="none" strike="noStrike" kern="1200" baseline="0">
                <a:solidFill>
                  <a:schemeClr val="tx2"/>
                </a:solidFill>
                <a:latin typeface="+mn-lt"/>
                <a:ea typeface="+mn-ea"/>
                <a:cs typeface="+mn-cs"/>
              </a:defRPr>
            </a:pPr>
            <a:endParaRPr lang="en-US"/>
          </a:p>
        </c:txPr>
        <c:crossAx val="490075791"/>
        <c:crosses val="autoZero"/>
        <c:auto val="1"/>
        <c:lblAlgn val="ctr"/>
        <c:lblOffset val="100"/>
        <c:noMultiLvlLbl val="0"/>
      </c:catAx>
      <c:valAx>
        <c:axId val="490075791"/>
        <c:scaling>
          <c:orientation val="minMax"/>
        </c:scaling>
        <c:delete val="0"/>
        <c:axPos val="l"/>
        <c:majorGridlines>
          <c:spPr>
            <a:ln w="9525" cap="flat" cmpd="sng" algn="ctr">
              <a:solidFill>
                <a:schemeClr val="tx2">
                  <a:lumMod val="15000"/>
                  <a:lumOff val="85000"/>
                </a:schemeClr>
              </a:solidFill>
              <a:round/>
            </a:ln>
            <a:effectLst/>
          </c:spPr>
        </c:majorGridlines>
        <c:title>
          <c:tx>
            <c:rich>
              <a:bodyPr rot="-5400000" spcFirstLastPara="1" vertOverflow="ellipsis" vert="horz" wrap="square" anchor="ctr" anchorCtr="1"/>
              <a:lstStyle/>
              <a:p>
                <a:pPr>
                  <a:defRPr sz="900" b="1" i="0" u="none" strike="noStrike" kern="1200" baseline="0">
                    <a:solidFill>
                      <a:schemeClr val="tx2"/>
                    </a:solidFill>
                    <a:latin typeface="+mn-lt"/>
                    <a:ea typeface="+mn-ea"/>
                    <a:cs typeface="+mn-cs"/>
                  </a:defRPr>
                </a:pPr>
                <a:r>
                  <a:rPr lang="en-US" sz="2000"/>
                  <a:t>Geomean of absolute Errors (%)</a:t>
                </a:r>
              </a:p>
            </c:rich>
          </c:tx>
          <c:overlay val="0"/>
          <c:spPr>
            <a:noFill/>
            <a:ln>
              <a:noFill/>
            </a:ln>
            <a:effectLst/>
          </c:spPr>
          <c:txPr>
            <a:bodyPr rot="-5400000" spcFirstLastPara="1" vertOverflow="ellipsis" vert="horz" wrap="square" anchor="ctr" anchorCtr="1"/>
            <a:lstStyle/>
            <a:p>
              <a:pPr>
                <a:defRPr sz="900" b="1" i="0" u="none" strike="noStrike" kern="1200" baseline="0">
                  <a:solidFill>
                    <a:schemeClr val="tx2"/>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2"/>
                </a:solidFill>
                <a:latin typeface="+mn-lt"/>
                <a:ea typeface="+mn-ea"/>
                <a:cs typeface="+mn-cs"/>
              </a:defRPr>
            </a:pPr>
            <a:endParaRPr lang="en-US"/>
          </a:p>
        </c:txPr>
        <c:crossAx val="129054528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7">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2.xml><?xml version="1.0" encoding="utf-8"?>
<cs:chartStyle xmlns:cs="http://schemas.microsoft.com/office/drawing/2012/chartStyle" xmlns:a="http://schemas.openxmlformats.org/drawingml/2006/main" id="231">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 name="Google Shape;4;n"/>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400" b="0" i="0" u="none" strike="noStrike" cap="none">
                <a:latin typeface="Times New Roman"/>
                <a:ea typeface="Times New Roman"/>
                <a:cs typeface="Times New Roman"/>
                <a:sym typeface="Times New Roman"/>
              </a:defRPr>
            </a:lvl1pPr>
            <a:lvl2pPr marL="914400" marR="0" lvl="1" indent="-228600" algn="l" rtl="0">
              <a:spcBef>
                <a:spcPts val="0"/>
              </a:spcBef>
              <a:spcAft>
                <a:spcPts val="0"/>
              </a:spcAft>
              <a:buSzPts val="1400"/>
              <a:buNone/>
              <a:defRPr sz="1400" b="0" i="0" u="none" strike="noStrike" cap="none">
                <a:latin typeface="Times New Roman"/>
                <a:ea typeface="Times New Roman"/>
                <a:cs typeface="Times New Roman"/>
                <a:sym typeface="Times New Roman"/>
              </a:defRPr>
            </a:lvl2pPr>
            <a:lvl3pPr marL="1371600" marR="0" lvl="2" indent="-228600" algn="l" rtl="0">
              <a:spcBef>
                <a:spcPts val="0"/>
              </a:spcBef>
              <a:spcAft>
                <a:spcPts val="0"/>
              </a:spcAft>
              <a:buSzPts val="1400"/>
              <a:buNone/>
              <a:defRPr sz="1400" b="0" i="0" u="none" strike="noStrike" cap="none">
                <a:latin typeface="Times New Roman"/>
                <a:ea typeface="Times New Roman"/>
                <a:cs typeface="Times New Roman"/>
                <a:sym typeface="Times New Roman"/>
              </a:defRPr>
            </a:lvl3pPr>
            <a:lvl4pPr marL="1828800" marR="0" lvl="3" indent="-228600" algn="l" rtl="0">
              <a:spcBef>
                <a:spcPts val="0"/>
              </a:spcBef>
              <a:spcAft>
                <a:spcPts val="0"/>
              </a:spcAft>
              <a:buSzPts val="1400"/>
              <a:buNone/>
              <a:defRPr sz="1400" b="0" i="0" u="none" strike="noStrike" cap="none">
                <a:latin typeface="Times New Roman"/>
                <a:ea typeface="Times New Roman"/>
                <a:cs typeface="Times New Roman"/>
                <a:sym typeface="Times New Roman"/>
              </a:defRPr>
            </a:lvl4pPr>
            <a:lvl5pPr marL="2286000" marR="0" lvl="4" indent="-228600" algn="l" rtl="0">
              <a:spcBef>
                <a:spcPts val="0"/>
              </a:spcBef>
              <a:spcAft>
                <a:spcPts val="0"/>
              </a:spcAft>
              <a:buSzPts val="1400"/>
              <a:buNone/>
              <a:defRPr sz="1400" b="0" i="0" u="none" strike="noStrike" cap="none">
                <a:latin typeface="Times New Roman"/>
                <a:ea typeface="Times New Roman"/>
                <a:cs typeface="Times New Roman"/>
                <a:sym typeface="Times New Roman"/>
              </a:defRPr>
            </a:lvl5pPr>
            <a:lvl6pPr marL="2743200" marR="0" lvl="5" indent="-228600" algn="l" rtl="0">
              <a:spcBef>
                <a:spcPts val="0"/>
              </a:spcBef>
              <a:spcAft>
                <a:spcPts val="0"/>
              </a:spcAft>
              <a:buSzPts val="1400"/>
              <a:buNone/>
              <a:defRPr sz="1400" b="0" i="0" u="none" strike="noStrike" cap="none">
                <a:latin typeface="Times New Roman"/>
                <a:ea typeface="Times New Roman"/>
                <a:cs typeface="Times New Roman"/>
                <a:sym typeface="Times New Roman"/>
              </a:defRPr>
            </a:lvl6pPr>
            <a:lvl7pPr marL="3200400" marR="0" lvl="6" indent="-228600" algn="l" rtl="0">
              <a:spcBef>
                <a:spcPts val="0"/>
              </a:spcBef>
              <a:spcAft>
                <a:spcPts val="0"/>
              </a:spcAft>
              <a:buSzPts val="1400"/>
              <a:buNone/>
              <a:defRPr sz="1400" b="0" i="0" u="none" strike="noStrike" cap="none">
                <a:latin typeface="Times New Roman"/>
                <a:ea typeface="Times New Roman"/>
                <a:cs typeface="Times New Roman"/>
                <a:sym typeface="Times New Roman"/>
              </a:defRPr>
            </a:lvl7pPr>
            <a:lvl8pPr marL="3657600" marR="0" lvl="7" indent="-228600" algn="l" rtl="0">
              <a:spcBef>
                <a:spcPts val="0"/>
              </a:spcBef>
              <a:spcAft>
                <a:spcPts val="0"/>
              </a:spcAft>
              <a:buSzPts val="1400"/>
              <a:buNone/>
              <a:defRPr sz="1400" b="0" i="0" u="none" strike="noStrike" cap="none">
                <a:latin typeface="Times New Roman"/>
                <a:ea typeface="Times New Roman"/>
                <a:cs typeface="Times New Roman"/>
                <a:sym typeface="Times New Roman"/>
              </a:defRPr>
            </a:lvl8pPr>
            <a:lvl9pPr marL="4114800" marR="0" lvl="8" indent="-228600" algn="l" rtl="0">
              <a:spcBef>
                <a:spcPts val="0"/>
              </a:spcBef>
              <a:spcAft>
                <a:spcPts val="0"/>
              </a:spcAft>
              <a:buSzPts val="1400"/>
              <a:buNone/>
              <a:defRPr sz="1400" b="0" i="0" u="none" strike="noStrike" cap="none">
                <a:latin typeface="Times New Roman"/>
                <a:ea typeface="Times New Roman"/>
                <a:cs typeface="Times New Roman"/>
                <a:sym typeface="Times New Roman"/>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g3685404dd5e_1_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89" name="Google Shape;189;g3685404dd5e_1_80: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a:latin typeface="Times New Roman"/>
                <a:ea typeface="Times New Roman"/>
                <a:cs typeface="Times New Roman"/>
                <a:sym typeface="Times New Roman"/>
              </a:rPr>
              <a:t>Good day everyone. My name is Yu, a student from </a:t>
            </a:r>
            <a:r>
              <a:rPr lang="en-US"/>
              <a:t>the</a:t>
            </a:r>
            <a:r>
              <a:rPr lang="en-US">
                <a:latin typeface="Times New Roman"/>
                <a:ea typeface="Times New Roman"/>
                <a:cs typeface="Times New Roman"/>
                <a:sym typeface="Times New Roman"/>
              </a:rPr>
              <a:t> University of Wisconsin-Madison. </a:t>
            </a:r>
            <a:r>
              <a:rPr lang="en-US"/>
              <a:t>Today</a:t>
            </a:r>
            <a:r>
              <a:rPr lang="en-US">
                <a:latin typeface="Times New Roman"/>
                <a:ea typeface="Times New Roman"/>
                <a:cs typeface="Times New Roman"/>
                <a:sym typeface="Times New Roman"/>
              </a:rPr>
              <a:t>, I will present our continued work on improving the accuracy of gem5’s GPU model. The work </a:t>
            </a:r>
            <a:r>
              <a:rPr lang="en-US"/>
              <a:t> is a </a:t>
            </a:r>
            <a:r>
              <a:rPr lang="en-US">
                <a:latin typeface="Times New Roman"/>
                <a:ea typeface="Times New Roman"/>
                <a:cs typeface="Times New Roman"/>
                <a:sym typeface="Times New Roman"/>
              </a:rPr>
              <a:t>collaboration with Vishnu Ramadas, Matthew Poremba</a:t>
            </a:r>
            <a:r>
              <a:rPr lang="en-US"/>
              <a:t> and</a:t>
            </a:r>
            <a:r>
              <a:rPr lang="en-US">
                <a:latin typeface="Times New Roman"/>
                <a:ea typeface="Times New Roman"/>
                <a:cs typeface="Times New Roman"/>
                <a:sym typeface="Times New Roman"/>
              </a:rPr>
              <a:t> Professor Matthew Sinclair</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dirty="0">
                <a:latin typeface="Times New Roman"/>
                <a:ea typeface="Times New Roman"/>
                <a:cs typeface="Times New Roman"/>
                <a:sym typeface="Times New Roman"/>
              </a:rPr>
              <a:t>But, after integrating the new controller into the GPU model, we only see slight improvement from the baseline 153GB/s to 166GB/s.  Far from the real GPU.</a:t>
            </a:r>
          </a:p>
          <a:p>
            <a:pPr marL="0" lvl="0" indent="0" algn="l" rtl="0">
              <a:spcBef>
                <a:spcPts val="0"/>
              </a:spcBef>
              <a:spcAft>
                <a:spcPts val="0"/>
              </a:spcAft>
              <a:buNone/>
            </a:pPr>
            <a:endParaRPr lang="en-US" dirty="0">
              <a:latin typeface="Times New Roman"/>
              <a:ea typeface="Times New Roman"/>
              <a:cs typeface="Times New Roman"/>
              <a:sym typeface="Times New Roman"/>
            </a:endParaRPr>
          </a:p>
          <a:p>
            <a:pPr marL="0" lvl="0" indent="0" algn="l" rtl="0">
              <a:spcBef>
                <a:spcPts val="0"/>
              </a:spcBef>
              <a:spcAft>
                <a:spcPts val="0"/>
              </a:spcAft>
              <a:buNone/>
            </a:pPr>
            <a:r>
              <a:rPr lang="en-US" dirty="0">
                <a:latin typeface="Times New Roman"/>
                <a:ea typeface="Times New Roman"/>
                <a:cs typeface="Times New Roman"/>
                <a:sym typeface="Times New Roman"/>
              </a:rPr>
              <a:t>Obviously, something else before the memory controller is causing the bottleneck. It is time to dig deeper into stats and traces to find out.</a:t>
            </a:r>
            <a:endParaRPr lang="en-US" dirty="0"/>
          </a:p>
        </p:txBody>
      </p:sp>
    </p:spTree>
    <p:extLst>
      <p:ext uri="{BB962C8B-B14F-4D97-AF65-F5344CB8AC3E}">
        <p14:creationId xmlns:p14="http://schemas.microsoft.com/office/powerpoint/2010/main" val="42265593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g3685404dd5e_1_1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32" name="Google Shape;232;g3685404dd5e_1_107: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a:latin typeface="Times New Roman"/>
                <a:ea typeface="Times New Roman"/>
                <a:cs typeface="Times New Roman"/>
                <a:sym typeface="Times New Roman"/>
              </a:rPr>
              <a:t>One thing we discover from it is that the GPU frequently utilizes 2MB pages. This is because since ROCm5, the default GPU page size is 2MB. Unfortunately, the current GPU TLB model in gem5 doesn’t properly handle huge pages.</a:t>
            </a:r>
          </a:p>
          <a:p>
            <a:pPr marL="0" lvl="0" indent="0" algn="l" rtl="0">
              <a:spcBef>
                <a:spcPts val="0"/>
              </a:spcBef>
              <a:spcAft>
                <a:spcPts val="0"/>
              </a:spcAft>
              <a:buNone/>
            </a:pPr>
            <a:endParaRPr>
              <a:latin typeface="Times New Roman"/>
              <a:ea typeface="Times New Roman"/>
              <a:cs typeface="Times New Roman"/>
              <a:sym typeface="Times New Roman"/>
            </a:endParaRPr>
          </a:p>
          <a:p>
            <a:pPr marL="0" lvl="0" indent="0" algn="l" rtl="0">
              <a:spcBef>
                <a:spcPts val="0"/>
              </a:spcBef>
              <a:spcAft>
                <a:spcPts val="0"/>
              </a:spcAft>
              <a:buNone/>
            </a:pPr>
            <a:r>
              <a:rPr lang="en-US">
                <a:latin typeface="Times New Roman"/>
                <a:ea typeface="Times New Roman"/>
                <a:cs typeface="Times New Roman"/>
                <a:sym typeface="Times New Roman"/>
              </a:rPr>
              <a:t>Why does it matter? Huge pages have many advantages, including more efficient address translation. Imagine scanning a continuous 2MB memory region. With 4k pages, you would go through more than 500 pages, potentially more than 500 TLB misses. But with 2M page, you would only have 1 or 2 pages, which is much fewer misses. </a:t>
            </a:r>
          </a:p>
          <a:p>
            <a:pPr marL="0" lvl="0" indent="0" algn="l" rtl="0">
              <a:spcBef>
                <a:spcPts val="0"/>
              </a:spcBef>
              <a:spcAft>
                <a:spcPts val="0"/>
              </a:spcAft>
              <a:buNone/>
            </a:pPr>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a:latin typeface="Times New Roman"/>
                <a:ea typeface="Times New Roman"/>
                <a:cs typeface="Times New Roman"/>
                <a:sym typeface="Times New Roman"/>
              </a:rPr>
              <a:t>This was noticeable in our benchmark program, where over 99% of L3 TLB misses come from accesses to these 2M pages, not the standard 4K pages. The memory system performance was tanked by those redundant translations.</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a:latin typeface="Times New Roman"/>
              <a:cs typeface="Times New Roman"/>
              <a:sym typeface="Times New Roman"/>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a:t>So, we need to add the multi-page size support to reduce TLB misses for better address translation performance</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a:latin typeface="Times New Roman"/>
              <a:cs typeface="Times New Roman"/>
              <a:sym typeface="Times New Roman"/>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a:p>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a:extLst>
            <a:ext uri="{FF2B5EF4-FFF2-40B4-BE49-F238E27FC236}">
              <a16:creationId xmlns:a16="http://schemas.microsoft.com/office/drawing/2014/main" id="{02B5D715-EBEC-BFDA-3EA9-BE52E912AD40}"/>
            </a:ext>
          </a:extLst>
        </p:cNvPr>
        <p:cNvGrpSpPr/>
        <p:nvPr/>
      </p:nvGrpSpPr>
      <p:grpSpPr>
        <a:xfrm>
          <a:off x="0" y="0"/>
          <a:ext cx="0" cy="0"/>
          <a:chOff x="0" y="0"/>
          <a:chExt cx="0" cy="0"/>
        </a:xfrm>
      </p:grpSpPr>
      <p:sp>
        <p:nvSpPr>
          <p:cNvPr id="231" name="Google Shape;231;g3685404dd5e_1_107:notes">
            <a:extLst>
              <a:ext uri="{FF2B5EF4-FFF2-40B4-BE49-F238E27FC236}">
                <a16:creationId xmlns:a16="http://schemas.microsoft.com/office/drawing/2014/main" id="{67B32785-09C4-8CEE-C181-B61E1CB9A547}"/>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32" name="Google Shape;232;g3685404dd5e_1_107:notes">
            <a:extLst>
              <a:ext uri="{FF2B5EF4-FFF2-40B4-BE49-F238E27FC236}">
                <a16:creationId xmlns:a16="http://schemas.microsoft.com/office/drawing/2014/main" id="{E519251C-7FB8-4A31-80D1-354E89942CA0}"/>
              </a:ext>
            </a:extLst>
          </p:cNvPr>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algn="l" rtl="0">
              <a:spcBef>
                <a:spcPts val="0"/>
              </a:spcBef>
              <a:spcAft>
                <a:spcPts val="0"/>
              </a:spcAft>
            </a:pPr>
            <a:r>
              <a:rPr lang="en-US" dirty="0">
                <a:latin typeface="Times New Roman"/>
                <a:ea typeface="Times New Roman"/>
                <a:cs typeface="Times New Roman"/>
                <a:sym typeface="Times New Roman"/>
              </a:rPr>
              <a:t>Before making any changes, lets first </a:t>
            </a:r>
            <a:r>
              <a:rPr lang="en-US" sz="1400" b="0" i="0" u="none" strike="noStrike" dirty="0">
                <a:solidFill>
                  <a:srgbClr val="000000"/>
                </a:solidFill>
                <a:effectLst/>
                <a:latin typeface="Times New Roman" panose="02020603050405020304" pitchFamily="18" charset="0"/>
              </a:rPr>
              <a:t>take a close look at the current GPU TLB model in gem5.</a:t>
            </a:r>
            <a:endParaRPr lang="en-US" b="0" i="0" u="none" strike="noStrike" dirty="0">
              <a:solidFill>
                <a:srgbClr val="000000"/>
              </a:solidFill>
              <a:effectLst/>
            </a:endParaRPr>
          </a:p>
          <a:p>
            <a:pPr algn="l" rtl="0">
              <a:spcBef>
                <a:spcPts val="0"/>
              </a:spcBef>
              <a:spcAft>
                <a:spcPts val="0"/>
              </a:spcAft>
            </a:pPr>
            <a:endParaRPr lang="en-US" sz="1400" b="0" i="0" u="none" strike="noStrike" dirty="0">
              <a:solidFill>
                <a:srgbClr val="000000"/>
              </a:solidFill>
              <a:effectLst/>
              <a:latin typeface="Times New Roman" panose="02020603050405020304" pitchFamily="18" charset="0"/>
            </a:endParaRPr>
          </a:p>
          <a:p>
            <a:pPr algn="l" rtl="0">
              <a:spcBef>
                <a:spcPts val="0"/>
              </a:spcBef>
              <a:spcAft>
                <a:spcPts val="0"/>
              </a:spcAft>
            </a:pPr>
            <a:r>
              <a:rPr lang="en-US" sz="1400" b="0" i="0" u="none" strike="noStrike" dirty="0">
                <a:solidFill>
                  <a:srgbClr val="000000"/>
                </a:solidFill>
                <a:effectLst/>
                <a:latin typeface="Times New Roman" panose="02020603050405020304" pitchFamily="18" charset="0"/>
              </a:rPr>
              <a:t>A level of GPU TLB has two major components, TLB coalescer and the TLB itself.</a:t>
            </a:r>
            <a:endParaRPr lang="en-US" b="0" i="0" u="none" strike="noStrike" dirty="0">
              <a:solidFill>
                <a:srgbClr val="000000"/>
              </a:solidFill>
              <a:effectLst/>
            </a:endParaRPr>
          </a:p>
          <a:p>
            <a:pPr algn="l" rtl="0">
              <a:spcBef>
                <a:spcPts val="0"/>
              </a:spcBef>
              <a:spcAft>
                <a:spcPts val="0"/>
              </a:spcAft>
            </a:pPr>
            <a:endParaRPr lang="en-US" sz="1400" b="0" i="0" u="none" strike="noStrike" dirty="0">
              <a:solidFill>
                <a:srgbClr val="000000"/>
              </a:solidFill>
              <a:effectLst/>
              <a:latin typeface="Times New Roman" panose="02020603050405020304" pitchFamily="18" charset="0"/>
            </a:endParaRPr>
          </a:p>
          <a:p>
            <a:pPr algn="l" rtl="0">
              <a:spcBef>
                <a:spcPts val="0"/>
              </a:spcBef>
              <a:spcAft>
                <a:spcPts val="0"/>
              </a:spcAft>
            </a:pPr>
            <a:r>
              <a:rPr lang="en-US" sz="1400" b="0" i="0" u="none" strike="noStrike" dirty="0">
                <a:solidFill>
                  <a:srgbClr val="000000"/>
                </a:solidFill>
                <a:effectLst/>
                <a:latin typeface="Times New Roman" panose="02020603050405020304" pitchFamily="18" charset="0"/>
              </a:rPr>
              <a:t>The TLB coalescer acts like request filter. In a given time window, it only lets one translation request per 4k page pass through to the TLB, while the other requests to the same page are buffered.</a:t>
            </a:r>
          </a:p>
          <a:p>
            <a:pPr algn="l" rtl="0">
              <a:spcBef>
                <a:spcPts val="0"/>
              </a:spcBef>
              <a:spcAft>
                <a:spcPts val="0"/>
              </a:spcAft>
            </a:pPr>
            <a:endParaRPr lang="en-US" sz="1400" b="0" i="0" u="none" strike="noStrike" dirty="0">
              <a:solidFill>
                <a:srgbClr val="000000"/>
              </a:solidFill>
              <a:effectLst/>
              <a:latin typeface="Times New Roman" panose="02020603050405020304" pitchFamily="18" charset="0"/>
            </a:endParaRPr>
          </a:p>
          <a:p>
            <a:pPr algn="l" rtl="0">
              <a:spcBef>
                <a:spcPts val="0"/>
              </a:spcBef>
              <a:spcAft>
                <a:spcPts val="0"/>
              </a:spcAft>
            </a:pPr>
            <a:r>
              <a:rPr lang="en-US" sz="1400" b="0" i="0" u="none" strike="noStrike" dirty="0">
                <a:solidFill>
                  <a:srgbClr val="000000"/>
                </a:solidFill>
                <a:effectLst/>
                <a:latin typeface="Times New Roman" panose="02020603050405020304" pitchFamily="18" charset="0"/>
              </a:rPr>
              <a:t>Once it receives the response from the TLB, the coalescer reuses the result to translate the buffered queries. It works, because you just need to know one translation per page. The Coalescer reduces redundant TLB lookups.  </a:t>
            </a:r>
          </a:p>
          <a:p>
            <a:pPr algn="l" rtl="0">
              <a:spcBef>
                <a:spcPts val="0"/>
              </a:spcBef>
              <a:spcAft>
                <a:spcPts val="0"/>
              </a:spcAft>
            </a:pPr>
            <a:endParaRPr lang="en-US" sz="1400" b="0" i="0" u="none" strike="noStrike" dirty="0">
              <a:solidFill>
                <a:srgbClr val="000000"/>
              </a:solidFill>
              <a:effectLst/>
              <a:latin typeface="Times New Roman" panose="02020603050405020304" pitchFamily="18" charset="0"/>
            </a:endParaRPr>
          </a:p>
          <a:p>
            <a:pPr algn="l" rtl="0">
              <a:spcBef>
                <a:spcPts val="0"/>
              </a:spcBef>
              <a:spcAft>
                <a:spcPts val="0"/>
              </a:spcAft>
            </a:pPr>
            <a:r>
              <a:rPr lang="en-US" sz="1400" b="0" i="0" u="none" strike="noStrike" dirty="0">
                <a:solidFill>
                  <a:srgbClr val="000000"/>
                </a:solidFill>
                <a:effectLst/>
                <a:latin typeface="Times New Roman" panose="02020603050405020304" pitchFamily="18" charset="0"/>
              </a:rPr>
              <a:t>The TLB itself works much like a set-associative cache. It maps the virtual address to a TLB entry using the hard-coded 4k page size. </a:t>
            </a:r>
          </a:p>
          <a:p>
            <a:pPr algn="l" rtl="0">
              <a:spcBef>
                <a:spcPts val="0"/>
              </a:spcBef>
              <a:spcAft>
                <a:spcPts val="0"/>
              </a:spcAft>
            </a:pPr>
            <a:endParaRPr lang="en-US" sz="1400" b="0" i="0" u="none" strike="noStrike" dirty="0">
              <a:solidFill>
                <a:srgbClr val="000000"/>
              </a:solidFill>
              <a:effectLst/>
              <a:latin typeface="Times New Roman" panose="02020603050405020304" pitchFamily="18" charset="0"/>
            </a:endParaRPr>
          </a:p>
          <a:p>
            <a:pPr algn="l" rtl="0">
              <a:spcBef>
                <a:spcPts val="0"/>
              </a:spcBef>
              <a:spcAft>
                <a:spcPts val="0"/>
              </a:spcAft>
            </a:pPr>
            <a:endParaRPr lang="en-US" sz="1400" b="0" i="0" u="none" strike="noStrike" dirty="0">
              <a:solidFill>
                <a:srgbClr val="000000"/>
              </a:solidFill>
              <a:effectLst/>
              <a:latin typeface="Times New Roman" panose="02020603050405020304" pitchFamily="18" charset="0"/>
            </a:endParaRPr>
          </a:p>
          <a:p>
            <a:pPr algn="l" rtl="0">
              <a:spcBef>
                <a:spcPts val="0"/>
              </a:spcBef>
              <a:spcAft>
                <a:spcPts val="0"/>
              </a:spcAft>
            </a:pPr>
            <a:endParaRPr lang="en-US" sz="1400" b="0" i="0" u="none" strike="noStrike" dirty="0">
              <a:solidFill>
                <a:srgbClr val="000000"/>
              </a:solidFill>
              <a:effectLst/>
              <a:latin typeface="Times New Roman" panose="02020603050405020304" pitchFamily="18" charset="0"/>
            </a:endParaRPr>
          </a:p>
          <a:p>
            <a:pPr algn="l" rtl="0">
              <a:spcBef>
                <a:spcPts val="0"/>
              </a:spcBef>
              <a:spcAft>
                <a:spcPts val="0"/>
              </a:spcAft>
            </a:pPr>
            <a:r>
              <a:rPr lang="en-US" sz="1400" b="0" i="0" u="none" strike="noStrike" dirty="0">
                <a:solidFill>
                  <a:srgbClr val="000000"/>
                </a:solidFill>
                <a:effectLst/>
                <a:latin typeface="Times New Roman" panose="02020603050405020304" pitchFamily="18" charset="0"/>
              </a:rPr>
              <a:t>click</a:t>
            </a:r>
            <a:endParaRPr lang="en-US" b="0" i="0" u="none" strike="noStrike" dirty="0">
              <a:solidFill>
                <a:srgbClr val="000000"/>
              </a:solidFill>
              <a:effectLst/>
            </a:endParaRPr>
          </a:p>
          <a:p>
            <a:endParaRPr lang="en-US" dirty="0"/>
          </a:p>
          <a:p>
            <a:r>
              <a:rPr lang="en-US" dirty="0"/>
              <a:t>So, both Coalescer and TLB need large page support.</a:t>
            </a:r>
          </a:p>
          <a:p>
            <a:endParaRPr lang="en-US" dirty="0"/>
          </a:p>
          <a:p>
            <a:r>
              <a:rPr lang="en-US" dirty="0"/>
              <a:t>For the Coalescer, it doesn’t know the request's page size until it’s returned. We chose to make it speculatively buffer and stall all the requests potentially belongs to the same 2M page. If it turns out </a:t>
            </a:r>
            <a:r>
              <a:rPr lang="en-US" dirty="0" err="1"/>
              <a:t>thats</a:t>
            </a:r>
            <a:r>
              <a:rPr lang="en-US" dirty="0"/>
              <a:t> not a 2M page, the Coalescer re-coalesce the requests, falling back to 4k page size. This solution might increase the critical path if the speculation were wrong. But since there are a lot of 2M pages accesses, this drawback is minimal.</a:t>
            </a:r>
          </a:p>
          <a:p>
            <a:endParaRPr lang="en-US" dirty="0"/>
          </a:p>
          <a:p>
            <a:r>
              <a:rPr lang="en-US" dirty="0"/>
              <a:t>Finally, we make the TLB insert the translation according to the page size. At translation lookup, TLB searches for all possible page size.</a:t>
            </a:r>
            <a:br>
              <a:rPr lang="en-US" dirty="0"/>
            </a:br>
            <a:endParaRPr dirty="0"/>
          </a:p>
        </p:txBody>
      </p:sp>
    </p:spTree>
    <p:extLst>
      <p:ext uri="{BB962C8B-B14F-4D97-AF65-F5344CB8AC3E}">
        <p14:creationId xmlns:p14="http://schemas.microsoft.com/office/powerpoint/2010/main" val="32603665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Did it work? Yes, it improves the bandwidth to 302GB/s. We can finally see some good improvements. but this is not enough.</a:t>
            </a:r>
          </a:p>
        </p:txBody>
      </p:sp>
    </p:spTree>
    <p:extLst>
      <p:ext uri="{BB962C8B-B14F-4D97-AF65-F5344CB8AC3E}">
        <p14:creationId xmlns:p14="http://schemas.microsoft.com/office/powerpoint/2010/main" val="2456681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g3685404dd5e_1_1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46" name="Google Shape;246;g3685404dd5e_1_119: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latin typeface="Times New Roman"/>
                <a:ea typeface="Times New Roman"/>
                <a:cs typeface="Times New Roman"/>
                <a:sym typeface="Times New Roman"/>
              </a:rPr>
              <a:t>With our improved TLB model, T</a:t>
            </a:r>
            <a:r>
              <a:rPr lang="en-US" dirty="0"/>
              <a:t>LB </a:t>
            </a:r>
            <a:r>
              <a:rPr lang="en-US" dirty="0">
                <a:latin typeface="Times New Roman"/>
                <a:ea typeface="Times New Roman"/>
                <a:cs typeface="Times New Roman"/>
                <a:sym typeface="Times New Roman"/>
              </a:rPr>
              <a:t>misses are still inevitable and costly. Every last-level TLB miss triggers a page walk, requiring multiple memory requests to traverse the page directory. It get worse if there is a data cache miss and requests go to the actual memory. We can tune this page walk latency, but it still relies on the memory system.</a:t>
            </a:r>
          </a:p>
          <a:p>
            <a:pPr marL="0" lvl="0" indent="0" algn="l" rtl="0">
              <a:spcBef>
                <a:spcPts val="0"/>
              </a:spcBef>
              <a:spcAft>
                <a:spcPts val="0"/>
              </a:spcAft>
              <a:buNone/>
            </a:pPr>
            <a:endParaRPr lang="en-US" dirty="0">
              <a:latin typeface="Times New Roman"/>
              <a:ea typeface="Times New Roman"/>
              <a:cs typeface="Times New Roman"/>
              <a:sym typeface="Times New Roman"/>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latin typeface="Times New Roman"/>
                <a:ea typeface="Times New Roman"/>
                <a:cs typeface="Times New Roman"/>
                <a:sym typeface="Times New Roman"/>
              </a:rPr>
              <a:t>Our solution is page walk cache or PWC, which stores frequently accessed page directory entries. So, on TLB misses, there will be fewer memory requests. We tried several sizes. Small size, such as 64 entry is already enough to boost the memory bandwidth.</a:t>
            </a:r>
            <a:endParaRPr dirty="0">
              <a:latin typeface="Times New Roman"/>
              <a:ea typeface="Times New Roman"/>
              <a:cs typeface="Times New Roman"/>
              <a:sym typeface="Times New Roman"/>
            </a:endParaRPr>
          </a:p>
          <a:p>
            <a:pPr marL="0" lvl="0" indent="0" algn="l" rtl="0">
              <a:spcBef>
                <a:spcPts val="0"/>
              </a:spcBef>
              <a:spcAft>
                <a:spcPts val="0"/>
              </a:spcAft>
              <a:buNone/>
            </a:pPr>
            <a:r>
              <a:rPr lang="en-US" dirty="0">
                <a:latin typeface="Times New Roman"/>
                <a:ea typeface="Times New Roman"/>
                <a:cs typeface="Times New Roman"/>
                <a:sym typeface="Times New Roman"/>
              </a:rPr>
              <a:t>Eviction/invalidate?</a:t>
            </a:r>
            <a:endParaRPr dirty="0"/>
          </a:p>
          <a:p>
            <a:pPr marL="0" lvl="0" indent="0" algn="l" rtl="0">
              <a:spcBef>
                <a:spcPts val="0"/>
              </a:spcBef>
              <a:spcAft>
                <a:spcPts val="0"/>
              </a:spcAft>
              <a:buNone/>
            </a:pPr>
            <a:endParaRPr dirty="0">
              <a:latin typeface="Times New Roman"/>
              <a:ea typeface="Times New Roman"/>
              <a:cs typeface="Times New Roman"/>
              <a:sym typeface="Times New Roman"/>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g3685404dd5e_1_1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52" name="Google Shape;252;g3685404dd5e_1_124: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latin typeface="Times New Roman"/>
                <a:ea typeface="Times New Roman"/>
                <a:cs typeface="Times New Roman"/>
                <a:sym typeface="Times New Roman"/>
              </a:rPr>
              <a:t>This further increases it to 341 GB/s. There is one more adjustment we can do to the network.</a:t>
            </a:r>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g3685404dd5e_1_1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52" name="Google Shape;252;g3685404dd5e_1_124: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latin typeface="Times New Roman"/>
                <a:ea typeface="Times New Roman"/>
                <a:cs typeface="Times New Roman"/>
                <a:sym typeface="Times New Roman"/>
              </a:rPr>
              <a:t>The adjustments make the network to resemble the real GPU, which brings the memory bandwidth to 583 GB/s</a:t>
            </a:r>
            <a:endParaRPr lang="en-US" dirty="0"/>
          </a:p>
          <a:p>
            <a:pPr marL="0" marR="0" lvl="0" indent="0" algn="l" rtl="0">
              <a:spcBef>
                <a:spcPts val="0"/>
              </a:spcBef>
              <a:spcAft>
                <a:spcPts val="0"/>
              </a:spcAft>
              <a:buNone/>
            </a:pPr>
            <a:endParaRPr lang="en-US" dirty="0">
              <a:latin typeface="Times New Roman"/>
              <a:ea typeface="Times New Roman"/>
              <a:cs typeface="Times New Roman"/>
              <a:sym typeface="Times New Roman"/>
            </a:endParaRPr>
          </a:p>
          <a:p>
            <a:pPr marL="0" marR="0" lvl="0" indent="0" algn="l" rtl="0">
              <a:spcBef>
                <a:spcPts val="0"/>
              </a:spcBef>
              <a:spcAft>
                <a:spcPts val="0"/>
              </a:spcAft>
              <a:buNone/>
            </a:pPr>
            <a:r>
              <a:rPr lang="en-US" dirty="0">
                <a:latin typeface="Times New Roman"/>
                <a:ea typeface="Times New Roman"/>
                <a:cs typeface="Times New Roman"/>
                <a:sym typeface="Times New Roman"/>
              </a:rPr>
              <a:t>As you can see, each improvement we added is making the memory bandwidth in gem5 GPU model one step closer to the real GPU.</a:t>
            </a:r>
            <a:endParaRPr dirty="0"/>
          </a:p>
        </p:txBody>
      </p:sp>
    </p:spTree>
    <p:extLst>
      <p:ext uri="{BB962C8B-B14F-4D97-AF65-F5344CB8AC3E}">
        <p14:creationId xmlns:p14="http://schemas.microsoft.com/office/powerpoint/2010/main" val="26053603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a:extLst>
            <a:ext uri="{FF2B5EF4-FFF2-40B4-BE49-F238E27FC236}">
              <a16:creationId xmlns:a16="http://schemas.microsoft.com/office/drawing/2014/main" id="{F8F4063A-E76F-DAF8-886E-88D135D959AC}"/>
            </a:ext>
          </a:extLst>
        </p:cNvPr>
        <p:cNvGrpSpPr/>
        <p:nvPr/>
      </p:nvGrpSpPr>
      <p:grpSpPr>
        <a:xfrm>
          <a:off x="0" y="0"/>
          <a:ext cx="0" cy="0"/>
          <a:chOff x="0" y="0"/>
          <a:chExt cx="0" cy="0"/>
        </a:xfrm>
      </p:grpSpPr>
      <p:sp>
        <p:nvSpPr>
          <p:cNvPr id="206" name="Google Shape;206;g3685404dd5e_1_86:notes">
            <a:extLst>
              <a:ext uri="{FF2B5EF4-FFF2-40B4-BE49-F238E27FC236}">
                <a16:creationId xmlns:a16="http://schemas.microsoft.com/office/drawing/2014/main" id="{9D97BFCD-0588-4C84-E413-2571762C954D}"/>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07" name="Google Shape;207;g3685404dd5e_1_86:notes">
            <a:extLst>
              <a:ext uri="{FF2B5EF4-FFF2-40B4-BE49-F238E27FC236}">
                <a16:creationId xmlns:a16="http://schemas.microsoft.com/office/drawing/2014/main" id="{9145DA61-43D5-C8EE-13D9-3DAD8F958457}"/>
              </a:ext>
            </a:extLst>
          </p:cNvPr>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7242873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a:extLst>
            <a:ext uri="{FF2B5EF4-FFF2-40B4-BE49-F238E27FC236}">
              <a16:creationId xmlns:a16="http://schemas.microsoft.com/office/drawing/2014/main" id="{3CE2BAEF-C978-64A9-6E72-8485A69A86D3}"/>
            </a:ext>
          </a:extLst>
        </p:cNvPr>
        <p:cNvGrpSpPr/>
        <p:nvPr/>
      </p:nvGrpSpPr>
      <p:grpSpPr>
        <a:xfrm>
          <a:off x="0" y="0"/>
          <a:ext cx="0" cy="0"/>
          <a:chOff x="0" y="0"/>
          <a:chExt cx="0" cy="0"/>
        </a:xfrm>
      </p:grpSpPr>
      <p:sp>
        <p:nvSpPr>
          <p:cNvPr id="245" name="Google Shape;245;g3685404dd5e_1_119:notes">
            <a:extLst>
              <a:ext uri="{FF2B5EF4-FFF2-40B4-BE49-F238E27FC236}">
                <a16:creationId xmlns:a16="http://schemas.microsoft.com/office/drawing/2014/main" id="{7E885975-32B8-5AAC-EAE4-28BBB0871FBB}"/>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46" name="Google Shape;246;g3685404dd5e_1_119:notes">
            <a:extLst>
              <a:ext uri="{FF2B5EF4-FFF2-40B4-BE49-F238E27FC236}">
                <a16:creationId xmlns:a16="http://schemas.microsoft.com/office/drawing/2014/main" id="{99DC26B9-26B8-ECB6-43AC-F4EC899D2716}"/>
              </a:ext>
            </a:extLst>
          </p:cNvPr>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We have reiterated that it is important to have an accurate model. And we need a scalable method to validate those models. Thus, we created GAP framework. With it, we have made several improvements. However, main memory bandwidth is still inaccurate. </a:t>
            </a:r>
          </a:p>
          <a:p>
            <a:pPr marL="0" lvl="0" indent="0" algn="l" rtl="0">
              <a:spcBef>
                <a:spcPts val="0"/>
              </a:spcBef>
              <a:spcAft>
                <a:spcPts val="0"/>
              </a:spcAft>
              <a:buNone/>
            </a:pPr>
            <a:endParaRPr lang="en-US"/>
          </a:p>
          <a:p>
            <a:pPr marL="0" lvl="0" indent="0" algn="l" rtl="0">
              <a:spcBef>
                <a:spcPts val="0"/>
              </a:spcBef>
              <a:spcAft>
                <a:spcPts val="0"/>
              </a:spcAft>
              <a:buNone/>
            </a:pPr>
            <a:r>
              <a:rPr lang="en-US"/>
              <a:t>In this work, we have made additional improvements that noticeably increases the memory bandwidth.</a:t>
            </a:r>
          </a:p>
          <a:p>
            <a:pPr marL="0" lvl="0" indent="0" algn="l" rtl="0">
              <a:spcBef>
                <a:spcPts val="0"/>
              </a:spcBef>
              <a:spcAft>
                <a:spcPts val="0"/>
              </a:spcAft>
              <a:buNone/>
            </a:pPr>
            <a:endParaRPr lang="en-US">
              <a:latin typeface="Times New Roman"/>
              <a:ea typeface="Times New Roman"/>
              <a:cs typeface="Times New Roman"/>
              <a:sym typeface="Times New Roman"/>
            </a:endParaRPr>
          </a:p>
          <a:p>
            <a:pPr marL="0" lvl="0" indent="0" algn="l" rtl="0">
              <a:spcBef>
                <a:spcPts val="0"/>
              </a:spcBef>
              <a:spcAft>
                <a:spcPts val="0"/>
              </a:spcAft>
              <a:buNone/>
            </a:pPr>
            <a:r>
              <a:rPr lang="en-US">
                <a:latin typeface="Times New Roman"/>
                <a:ea typeface="Times New Roman"/>
                <a:cs typeface="Times New Roman"/>
                <a:sym typeface="Times New Roman"/>
              </a:rPr>
              <a:t>However, the gap haven’t been completely closed. We are currently actively investigating other potential bottlenecks with the memory. Our group will keep working on validating GPU models for the community.</a:t>
            </a:r>
            <a:endParaRPr lang="en-US"/>
          </a:p>
          <a:p>
            <a:pPr marL="0" lvl="0" indent="0" algn="l" rtl="0">
              <a:spcBef>
                <a:spcPts val="0"/>
              </a:spcBef>
              <a:spcAft>
                <a:spcPts val="0"/>
              </a:spcAft>
              <a:buNone/>
            </a:pPr>
            <a:endParaRPr lang="en-US">
              <a:latin typeface="Times New Roman"/>
              <a:ea typeface="Times New Roman"/>
              <a:cs typeface="Times New Roman"/>
              <a:sym typeface="Times New Roman"/>
            </a:endParaRPr>
          </a:p>
          <a:p>
            <a:pPr marL="0" lvl="0" indent="0" algn="l" rtl="0">
              <a:spcBef>
                <a:spcPts val="0"/>
              </a:spcBef>
              <a:spcAft>
                <a:spcPts val="0"/>
              </a:spcAft>
              <a:buNone/>
            </a:pPr>
            <a:r>
              <a:rPr lang="en-US">
                <a:latin typeface="Times New Roman"/>
                <a:ea typeface="Times New Roman"/>
                <a:cs typeface="Times New Roman"/>
                <a:sym typeface="Times New Roman"/>
              </a:rPr>
              <a:t>Thank you.</a:t>
            </a:r>
            <a:endParaRPr lang="en-US"/>
          </a:p>
          <a:p>
            <a:pPr marL="0" lvl="0" indent="0" algn="l" rtl="0">
              <a:spcBef>
                <a:spcPts val="0"/>
              </a:spcBef>
              <a:spcAft>
                <a:spcPts val="0"/>
              </a:spcAft>
              <a:buNone/>
            </a:pPr>
            <a:endParaRPr/>
          </a:p>
        </p:txBody>
      </p:sp>
    </p:spTree>
    <p:extLst>
      <p:ext uri="{BB962C8B-B14F-4D97-AF65-F5344CB8AC3E}">
        <p14:creationId xmlns:p14="http://schemas.microsoft.com/office/powerpoint/2010/main" val="267772377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g3685404dd5e_1_135: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7" name="Google Shape;267;g3685404dd5e_1_1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g3687d1c8fc2_3_46:notes"/>
          <p:cNvSpPr>
            <a:spLocks noGrp="1" noRot="1" noChangeAspect="1"/>
          </p:cNvSpPr>
          <p:nvPr>
            <p:ph type="sldImg" idx="2"/>
          </p:nvPr>
        </p:nvSpPr>
        <p:spPr>
          <a:xfrm>
            <a:off x="150813" y="774700"/>
            <a:ext cx="6781800" cy="3814763"/>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95" name="Google Shape;195;g3687d1c8fc2_3_46:notes"/>
          <p:cNvSpPr txBox="1">
            <a:spLocks noGrp="1"/>
          </p:cNvSpPr>
          <p:nvPr>
            <p:ph type="body" idx="1"/>
          </p:nvPr>
        </p:nvSpPr>
        <p:spPr>
          <a:xfrm>
            <a:off x="708422" y="4836584"/>
            <a:ext cx="5668864" cy="4581071"/>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US" sz="1300" dirty="0"/>
              <a:t>Let’s start with some background. Researchers usually rely on simulators to rapidly implement and verify ideas. For GPUs, gem5 has its cycle-level, execution-driven model. In 2018, AMD Research updated the GPU support in gem5, which is capable to run real HIP applications</a:t>
            </a:r>
            <a:r>
              <a:rPr lang="en-US" sz="1600" b="0" i="0" u="none" strike="noStrike" dirty="0">
                <a:solidFill>
                  <a:srgbClr val="000000"/>
                </a:solidFill>
                <a:effectLst/>
                <a:latin typeface="Aptos" panose="020B0004020202020204" pitchFamily="34" charset="0"/>
              </a:rPr>
              <a:t>. AMD and </a:t>
            </a:r>
            <a:r>
              <a:rPr lang="en-US" sz="1300" b="0" i="0" u="none" strike="noStrike" dirty="0">
                <a:solidFill>
                  <a:srgbClr val="000000"/>
                </a:solidFill>
                <a:effectLst/>
                <a:latin typeface="Aptos" panose="020B0004020202020204" pitchFamily="34" charset="0"/>
              </a:rPr>
              <a:t>o</a:t>
            </a:r>
            <a:r>
              <a:rPr lang="en-US" sz="1300" dirty="0"/>
              <a:t>ur group have been providing support to this model. Now it can run modern, unmodified </a:t>
            </a:r>
            <a:r>
              <a:rPr lang="en-US" sz="1300" dirty="0" err="1"/>
              <a:t>ROCm</a:t>
            </a:r>
            <a:r>
              <a:rPr lang="en-US" sz="1300" dirty="0"/>
              <a:t> stack, with support of dedicated GPU connected via PCIe in Full-system mode. It can also run various GPU applications. Recently, we made models for newer GPUs available, such as Mi200 and 300.</a:t>
            </a:r>
          </a:p>
          <a:p>
            <a:pPr marL="0" lvl="0" indent="0" algn="l" rtl="0">
              <a:spcBef>
                <a:spcPts val="0"/>
              </a:spcBef>
              <a:spcAft>
                <a:spcPts val="0"/>
              </a:spcAft>
              <a:buNone/>
            </a:pPr>
            <a:endParaRPr lang="en-US" sz="1300" dirty="0"/>
          </a:p>
          <a:p>
            <a:pPr marL="0" lvl="0" indent="0" algn="l" rtl="0">
              <a:spcBef>
                <a:spcPts val="0"/>
              </a:spcBef>
              <a:spcAft>
                <a:spcPts val="0"/>
              </a:spcAft>
              <a:buNone/>
            </a:pPr>
            <a:r>
              <a:rPr lang="en-US" sz="1300" dirty="0"/>
              <a:t>(click) But we need to make sure that this model and the configurations are as accurate as possible. Because the researchers might draw misleading or even wrong conclusions, if the inaccuracy is too much.</a:t>
            </a:r>
          </a:p>
        </p:txBody>
      </p:sp>
      <p:sp>
        <p:nvSpPr>
          <p:cNvPr id="196" name="Google Shape;196;g3687d1c8fc2_3_46:notes"/>
          <p:cNvSpPr txBox="1">
            <a:spLocks noGrp="1"/>
          </p:cNvSpPr>
          <p:nvPr>
            <p:ph type="sldNum" idx="12"/>
          </p:nvPr>
        </p:nvSpPr>
        <p:spPr>
          <a:xfrm>
            <a:off x="4010918" y="9673167"/>
            <a:ext cx="3074789" cy="508000"/>
          </a:xfrm>
          <a:prstGeom prst="rect">
            <a:avLst/>
          </a:prstGeom>
          <a:noFill/>
          <a:ln>
            <a:noFill/>
          </a:ln>
        </p:spPr>
        <p:txBody>
          <a:bodyPr spcFirstLastPara="1" wrap="square" lIns="0" tIns="0" rIns="0" bIns="0" anchor="b" anchorCtr="0">
            <a:noAutofit/>
          </a:bodyPr>
          <a:lstStyle/>
          <a:p>
            <a:pPr marL="0" lvl="0" indent="0" algn="r" rtl="0">
              <a:lnSpc>
                <a:spcPct val="93000"/>
              </a:lnSpc>
              <a:spcBef>
                <a:spcPts val="0"/>
              </a:spcBef>
              <a:spcAft>
                <a:spcPts val="0"/>
              </a:spcAft>
              <a:buSzPts val="1300"/>
              <a:buNone/>
            </a:pPr>
            <a:fld id="{00000000-1234-1234-1234-123412341234}" type="slidenum">
              <a:rPr lang="en-US" sz="1300"/>
              <a:t>2</a:t>
            </a:fld>
            <a:endParaRPr sz="130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g3685404dd5e_1_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19" name="Google Shape;219;g3685404dd5e_1_96: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latin typeface="Times New Roman"/>
                <a:ea typeface="Times New Roman"/>
                <a:cs typeface="Times New Roman"/>
                <a:sym typeface="Times New Roman"/>
              </a:rPr>
              <a:t>All of these improvements have made the</a:t>
            </a:r>
            <a:r>
              <a:rPr lang="en-US"/>
              <a:t> </a:t>
            </a:r>
            <a:r>
              <a:rPr lang="en-US">
                <a:latin typeface="Times New Roman"/>
                <a:ea typeface="Times New Roman"/>
                <a:cs typeface="Times New Roman"/>
                <a:sym typeface="Times New Roman"/>
              </a:rPr>
              <a:t>GPU model </a:t>
            </a:r>
            <a:r>
              <a:rPr lang="en-US"/>
              <a:t>more accurate for caches and atomic operations</a:t>
            </a:r>
            <a:r>
              <a:rPr lang="en-US">
                <a:latin typeface="Times New Roman"/>
                <a:ea typeface="Times New Roman"/>
                <a:cs typeface="Times New Roman"/>
                <a:sym typeface="Times New Roman"/>
              </a:rPr>
              <a:t>. As you can see from the</a:t>
            </a:r>
            <a:r>
              <a:rPr lang="en-US"/>
              <a:t> chart</a:t>
            </a:r>
            <a:r>
              <a:rPr lang="en-US">
                <a:latin typeface="Times New Roman"/>
                <a:ea typeface="Times New Roman"/>
                <a:cs typeface="Times New Roman"/>
                <a:sym typeface="Times New Roman"/>
              </a:rPr>
              <a:t>. </a:t>
            </a:r>
            <a:r>
              <a:rPr lang="en-US"/>
              <a:t>Orange colored bars are the absolute errors after integrating our improvements. We can see drastically reduced errors.</a:t>
            </a:r>
            <a:endParaRPr/>
          </a:p>
          <a:p>
            <a:pPr marL="0" lvl="0" indent="0" algn="l" rtl="0">
              <a:spcBef>
                <a:spcPts val="0"/>
              </a:spcBef>
              <a:spcAft>
                <a:spcPts val="0"/>
              </a:spcAft>
              <a:buNone/>
            </a:pPr>
            <a:endParaRPr>
              <a:latin typeface="Times New Roman"/>
              <a:ea typeface="Times New Roman"/>
              <a:cs typeface="Times New Roman"/>
              <a:sym typeface="Times New Roman"/>
            </a:endParaRPr>
          </a:p>
          <a:p>
            <a:pPr marL="0" lvl="0" indent="0" algn="l" rtl="0">
              <a:spcBef>
                <a:spcPts val="0"/>
              </a:spcBef>
              <a:spcAft>
                <a:spcPts val="0"/>
              </a:spcAft>
              <a:buNone/>
            </a:pPr>
            <a:r>
              <a:rPr lang="en-US">
                <a:latin typeface="Times New Roman"/>
                <a:ea typeface="Times New Roman"/>
                <a:cs typeface="Times New Roman"/>
                <a:sym typeface="Times New Roman"/>
              </a:rPr>
              <a:t>But one challenge remains,,, that is the memory bandwidth, which </a:t>
            </a:r>
            <a:r>
              <a:rPr lang="en-US"/>
              <a:t>hasn't</a:t>
            </a:r>
            <a:r>
              <a:rPr lang="en-US">
                <a:latin typeface="Times New Roman"/>
                <a:ea typeface="Times New Roman"/>
                <a:cs typeface="Times New Roman"/>
                <a:sym typeface="Times New Roman"/>
              </a:rPr>
              <a:t> be</a:t>
            </a:r>
            <a:r>
              <a:rPr lang="en-US"/>
              <a:t>en shown in the chart</a:t>
            </a:r>
            <a:r>
              <a:rPr lang="en-US">
                <a:latin typeface="Times New Roman"/>
                <a:ea typeface="Times New Roman"/>
                <a:cs typeface="Times New Roman"/>
                <a:sym typeface="Times New Roman"/>
              </a:rPr>
              <a:t>. </a:t>
            </a:r>
            <a:r>
              <a:rPr lang="en-US"/>
              <a:t>W</a:t>
            </a:r>
            <a:r>
              <a:rPr lang="en-US">
                <a:latin typeface="Times New Roman"/>
                <a:ea typeface="Times New Roman"/>
                <a:cs typeface="Times New Roman"/>
                <a:sym typeface="Times New Roman"/>
              </a:rPr>
              <a:t>e ran our benchmark on the actual Vega 20 GPU, </a:t>
            </a:r>
            <a:r>
              <a:rPr lang="en-US"/>
              <a:t>and</a:t>
            </a:r>
            <a:r>
              <a:rPr lang="en-US">
                <a:latin typeface="Times New Roman"/>
                <a:ea typeface="Times New Roman"/>
                <a:cs typeface="Times New Roman"/>
                <a:sym typeface="Times New Roman"/>
              </a:rPr>
              <a:t> measured 1223 GB/s, which is very close to its rated 1TB/s bandwidth. However, in the gem5 model with similar configurations, it only has 153 GB/s</a:t>
            </a:r>
            <a:r>
              <a:rPr lang="en-US"/>
              <a:t>, error of more than 87%. </a:t>
            </a:r>
            <a:r>
              <a:rPr lang="en-US">
                <a:latin typeface="Times New Roman"/>
                <a:ea typeface="Times New Roman"/>
                <a:cs typeface="Times New Roman"/>
                <a:sym typeface="Times New Roman"/>
              </a:rPr>
              <a:t>This gap is significant, and I will show how we improved it.</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g3685404dd5e_1_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13" name="Google Shape;213;g3685404dd5e_1_91: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a:latin typeface="Times New Roman"/>
                <a:ea typeface="Times New Roman"/>
                <a:cs typeface="Times New Roman"/>
                <a:sym typeface="Times New Roman"/>
              </a:rPr>
              <a:t>With the results of the microbenchmarks, we have already made several improvement</a:t>
            </a:r>
            <a:r>
              <a:rPr lang="en-US"/>
              <a:t>s,</a:t>
            </a:r>
            <a:r>
              <a:rPr lang="en-US">
                <a:latin typeface="Times New Roman"/>
                <a:ea typeface="Times New Roman"/>
                <a:cs typeface="Times New Roman"/>
                <a:sym typeface="Times New Roman"/>
              </a:rPr>
              <a:t> </a:t>
            </a:r>
            <a:r>
              <a:rPr lang="en-US"/>
              <a:t>that aimed</a:t>
            </a:r>
            <a:r>
              <a:rPr lang="en-US">
                <a:latin typeface="Times New Roman"/>
                <a:ea typeface="Times New Roman"/>
                <a:cs typeface="Times New Roman"/>
                <a:sym typeface="Times New Roman"/>
              </a:rPr>
              <a:t> </a:t>
            </a:r>
            <a:r>
              <a:rPr lang="en-US"/>
              <a:t>to</a:t>
            </a:r>
            <a:r>
              <a:rPr lang="en-US">
                <a:latin typeface="Times New Roman"/>
                <a:ea typeface="Times New Roman"/>
                <a:cs typeface="Times New Roman"/>
                <a:sym typeface="Times New Roman"/>
              </a:rPr>
              <a:t> </a:t>
            </a:r>
            <a:r>
              <a:rPr lang="en-US"/>
              <a:t>enhance</a:t>
            </a:r>
            <a:r>
              <a:rPr lang="en-US">
                <a:latin typeface="Times New Roman"/>
                <a:ea typeface="Times New Roman"/>
                <a:cs typeface="Times New Roman"/>
                <a:sym typeface="Times New Roman"/>
              </a:rPr>
              <a:t> the simulation </a:t>
            </a:r>
            <a:r>
              <a:rPr lang="en-US"/>
              <a:t>fidelity</a:t>
            </a:r>
            <a:r>
              <a:rPr lang="en-US">
                <a:latin typeface="Times New Roman"/>
                <a:ea typeface="Times New Roman"/>
                <a:cs typeface="Times New Roman"/>
                <a:sym typeface="Times New Roman"/>
              </a:rPr>
              <a:t>.</a:t>
            </a:r>
            <a:endParaRPr/>
          </a:p>
          <a:p>
            <a:pPr marL="0" marR="0" lvl="0" indent="0" algn="l" rtl="0">
              <a:spcBef>
                <a:spcPts val="0"/>
              </a:spcBef>
              <a:spcAft>
                <a:spcPts val="0"/>
              </a:spcAft>
              <a:buNone/>
            </a:pPr>
            <a:endParaRPr/>
          </a:p>
          <a:p>
            <a:pPr marL="0" marR="0" lvl="0" indent="0" algn="l" rtl="0">
              <a:spcBef>
                <a:spcPts val="0"/>
              </a:spcBef>
              <a:spcAft>
                <a:spcPts val="0"/>
              </a:spcAft>
              <a:buNone/>
            </a:pPr>
            <a:r>
              <a:rPr lang="en-US">
                <a:latin typeface="Times New Roman"/>
                <a:ea typeface="Times New Roman"/>
                <a:cs typeface="Times New Roman"/>
                <a:sym typeface="Times New Roman"/>
              </a:rPr>
              <a:t>These include a dynamic register allocator and register dependency tracking scoreboard</a:t>
            </a:r>
            <a:r>
              <a:rPr lang="en-US"/>
              <a:t>. They decrease the number of unnecessary </a:t>
            </a:r>
            <a:r>
              <a:rPr lang="en-US">
                <a:latin typeface="Times New Roman"/>
                <a:ea typeface="Times New Roman"/>
                <a:cs typeface="Times New Roman"/>
                <a:sym typeface="Times New Roman"/>
              </a:rPr>
              <a:t>stalls.</a:t>
            </a:r>
            <a:endParaRPr/>
          </a:p>
          <a:p>
            <a:pPr marL="0" marR="0" lvl="0" indent="0" algn="l" rtl="0">
              <a:spcBef>
                <a:spcPts val="0"/>
              </a:spcBef>
              <a:spcAft>
                <a:spcPts val="0"/>
              </a:spcAft>
              <a:buNone/>
            </a:pPr>
            <a:endParaRPr/>
          </a:p>
          <a:p>
            <a:pPr marL="0" marR="0" lvl="0" indent="0" algn="l" rtl="0">
              <a:spcBef>
                <a:spcPts val="0"/>
              </a:spcBef>
              <a:spcAft>
                <a:spcPts val="0"/>
              </a:spcAft>
              <a:buNone/>
            </a:pPr>
            <a:r>
              <a:rPr lang="en-US">
                <a:latin typeface="Times New Roman"/>
                <a:ea typeface="Times New Roman"/>
                <a:cs typeface="Times New Roman"/>
                <a:sym typeface="Times New Roman"/>
              </a:rPr>
              <a:t>Next, </a:t>
            </a:r>
            <a:r>
              <a:rPr lang="en-US"/>
              <a:t>w</a:t>
            </a:r>
            <a:r>
              <a:rPr lang="en-US">
                <a:latin typeface="Times New Roman"/>
                <a:ea typeface="Times New Roman"/>
                <a:cs typeface="Times New Roman"/>
                <a:sym typeface="Times New Roman"/>
              </a:rPr>
              <a:t>e added </a:t>
            </a:r>
            <a:r>
              <a:rPr lang="en-US"/>
              <a:t>loads and stores </a:t>
            </a:r>
            <a:r>
              <a:rPr lang="en-US">
                <a:latin typeface="Times New Roman"/>
                <a:ea typeface="Times New Roman"/>
                <a:cs typeface="Times New Roman"/>
                <a:sym typeface="Times New Roman"/>
              </a:rPr>
              <a:t>support for GLC and SLC (which </a:t>
            </a:r>
            <a:r>
              <a:rPr lang="en-US"/>
              <a:t>are</a:t>
            </a:r>
            <a:r>
              <a:rPr lang="en-US">
                <a:latin typeface="Times New Roman"/>
                <a:ea typeface="Times New Roman"/>
                <a:cs typeface="Times New Roman"/>
                <a:sym typeface="Times New Roman"/>
              </a:rPr>
              <a:t> </a:t>
            </a:r>
            <a:r>
              <a:rPr lang="en-US"/>
              <a:t>Global-Level and System-Level Coherence respectively</a:t>
            </a:r>
            <a:r>
              <a:rPr lang="en-US">
                <a:latin typeface="Times New Roman"/>
                <a:ea typeface="Times New Roman"/>
                <a:cs typeface="Times New Roman"/>
                <a:sym typeface="Times New Roman"/>
              </a:rPr>
              <a:t>).</a:t>
            </a:r>
            <a:r>
              <a:rPr lang="en-US"/>
              <a:t> </a:t>
            </a:r>
            <a:endParaRPr/>
          </a:p>
          <a:p>
            <a:pPr marL="0" marR="0" lvl="0" indent="0" algn="l" rtl="0">
              <a:spcBef>
                <a:spcPts val="0"/>
              </a:spcBef>
              <a:spcAft>
                <a:spcPts val="0"/>
              </a:spcAft>
              <a:buNone/>
            </a:pPr>
            <a:endParaRPr/>
          </a:p>
          <a:p>
            <a:pPr marL="0" marR="0" lvl="0" indent="0" algn="l" rtl="0">
              <a:spcBef>
                <a:spcPts val="0"/>
              </a:spcBef>
              <a:spcAft>
                <a:spcPts val="0"/>
              </a:spcAft>
              <a:buNone/>
            </a:pPr>
            <a:r>
              <a:rPr lang="en-US"/>
              <a:t>Finally,</a:t>
            </a:r>
            <a:r>
              <a:rPr lang="en-US">
                <a:latin typeface="Times New Roman"/>
                <a:ea typeface="Times New Roman"/>
                <a:cs typeface="Times New Roman"/>
                <a:sym typeface="Times New Roman"/>
              </a:rPr>
              <a:t> </a:t>
            </a:r>
            <a:r>
              <a:rPr lang="en-US">
                <a:solidFill>
                  <a:schemeClr val="dk1"/>
                </a:solidFill>
              </a:rPr>
              <a:t>after a great many of benchmark runs, </a:t>
            </a:r>
            <a:r>
              <a:rPr lang="en-US">
                <a:latin typeface="Times New Roman"/>
                <a:ea typeface="Times New Roman"/>
                <a:cs typeface="Times New Roman"/>
                <a:sym typeface="Times New Roman"/>
              </a:rPr>
              <a:t>we got a set of tuned parameters that reflects the real hardware.</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a:extLst>
            <a:ext uri="{FF2B5EF4-FFF2-40B4-BE49-F238E27FC236}">
              <a16:creationId xmlns:a16="http://schemas.microsoft.com/office/drawing/2014/main" id="{31F5A56D-C6F3-6315-85AD-B19C8898FD6E}"/>
            </a:ext>
          </a:extLst>
        </p:cNvPr>
        <p:cNvGrpSpPr/>
        <p:nvPr/>
      </p:nvGrpSpPr>
      <p:grpSpPr>
        <a:xfrm>
          <a:off x="0" y="0"/>
          <a:ext cx="0" cy="0"/>
          <a:chOff x="0" y="0"/>
          <a:chExt cx="0" cy="0"/>
        </a:xfrm>
      </p:grpSpPr>
      <p:sp>
        <p:nvSpPr>
          <p:cNvPr id="212" name="Google Shape;212;g3685404dd5e_1_91:notes">
            <a:extLst>
              <a:ext uri="{FF2B5EF4-FFF2-40B4-BE49-F238E27FC236}">
                <a16:creationId xmlns:a16="http://schemas.microsoft.com/office/drawing/2014/main" id="{B38567DC-E144-58F0-E76C-E8AE701271CB}"/>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13" name="Google Shape;213;g3685404dd5e_1_91:notes">
            <a:extLst>
              <a:ext uri="{FF2B5EF4-FFF2-40B4-BE49-F238E27FC236}">
                <a16:creationId xmlns:a16="http://schemas.microsoft.com/office/drawing/2014/main" id="{76CF658D-1398-2219-745D-4C8554E945FD}"/>
              </a:ext>
            </a:extLst>
          </p:cNvPr>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a:latin typeface="Times New Roman"/>
                <a:ea typeface="Times New Roman"/>
                <a:cs typeface="Times New Roman"/>
                <a:sym typeface="Times New Roman"/>
              </a:rPr>
              <a:t>With the results of the microbenchmarks, we have already made several improvement</a:t>
            </a:r>
            <a:r>
              <a:rPr lang="en-US"/>
              <a:t>s,</a:t>
            </a:r>
            <a:r>
              <a:rPr lang="en-US">
                <a:latin typeface="Times New Roman"/>
                <a:ea typeface="Times New Roman"/>
                <a:cs typeface="Times New Roman"/>
                <a:sym typeface="Times New Roman"/>
              </a:rPr>
              <a:t> </a:t>
            </a:r>
            <a:r>
              <a:rPr lang="en-US"/>
              <a:t>that aimed</a:t>
            </a:r>
            <a:r>
              <a:rPr lang="en-US">
                <a:latin typeface="Times New Roman"/>
                <a:ea typeface="Times New Roman"/>
                <a:cs typeface="Times New Roman"/>
                <a:sym typeface="Times New Roman"/>
              </a:rPr>
              <a:t> </a:t>
            </a:r>
            <a:r>
              <a:rPr lang="en-US"/>
              <a:t>to</a:t>
            </a:r>
            <a:r>
              <a:rPr lang="en-US">
                <a:latin typeface="Times New Roman"/>
                <a:ea typeface="Times New Roman"/>
                <a:cs typeface="Times New Roman"/>
                <a:sym typeface="Times New Roman"/>
              </a:rPr>
              <a:t> </a:t>
            </a:r>
            <a:r>
              <a:rPr lang="en-US"/>
              <a:t>enhance</a:t>
            </a:r>
            <a:r>
              <a:rPr lang="en-US">
                <a:latin typeface="Times New Roman"/>
                <a:ea typeface="Times New Roman"/>
                <a:cs typeface="Times New Roman"/>
                <a:sym typeface="Times New Roman"/>
              </a:rPr>
              <a:t> the simulation </a:t>
            </a:r>
            <a:r>
              <a:rPr lang="en-US"/>
              <a:t>fidelity</a:t>
            </a:r>
            <a:r>
              <a:rPr lang="en-US">
                <a:latin typeface="Times New Roman"/>
                <a:ea typeface="Times New Roman"/>
                <a:cs typeface="Times New Roman"/>
                <a:sym typeface="Times New Roman"/>
              </a:rPr>
              <a:t>.</a:t>
            </a:r>
            <a:endParaRPr/>
          </a:p>
          <a:p>
            <a:pPr marL="0" marR="0" lvl="0" indent="0" algn="l" rtl="0">
              <a:spcBef>
                <a:spcPts val="0"/>
              </a:spcBef>
              <a:spcAft>
                <a:spcPts val="0"/>
              </a:spcAft>
              <a:buNone/>
            </a:pPr>
            <a:endParaRPr/>
          </a:p>
          <a:p>
            <a:pPr marL="0" marR="0" lvl="0" indent="0" algn="l" rtl="0">
              <a:spcBef>
                <a:spcPts val="0"/>
              </a:spcBef>
              <a:spcAft>
                <a:spcPts val="0"/>
              </a:spcAft>
              <a:buNone/>
            </a:pPr>
            <a:r>
              <a:rPr lang="en-US">
                <a:latin typeface="Times New Roman"/>
                <a:ea typeface="Times New Roman"/>
                <a:cs typeface="Times New Roman"/>
                <a:sym typeface="Times New Roman"/>
              </a:rPr>
              <a:t>These include a dynamic register allocator and register dependency tracking scoreboard</a:t>
            </a:r>
            <a:r>
              <a:rPr lang="en-US"/>
              <a:t>. They decrease the number of unnecessary </a:t>
            </a:r>
            <a:r>
              <a:rPr lang="en-US">
                <a:latin typeface="Times New Roman"/>
                <a:ea typeface="Times New Roman"/>
                <a:cs typeface="Times New Roman"/>
                <a:sym typeface="Times New Roman"/>
              </a:rPr>
              <a:t>stalls.</a:t>
            </a:r>
            <a:endParaRPr/>
          </a:p>
          <a:p>
            <a:pPr marL="0" marR="0" lvl="0" indent="0" algn="l" rtl="0">
              <a:spcBef>
                <a:spcPts val="0"/>
              </a:spcBef>
              <a:spcAft>
                <a:spcPts val="0"/>
              </a:spcAft>
              <a:buNone/>
            </a:pPr>
            <a:endParaRPr/>
          </a:p>
          <a:p>
            <a:pPr marL="0" marR="0" lvl="0" indent="0" algn="l" rtl="0">
              <a:spcBef>
                <a:spcPts val="0"/>
              </a:spcBef>
              <a:spcAft>
                <a:spcPts val="0"/>
              </a:spcAft>
              <a:buNone/>
            </a:pPr>
            <a:r>
              <a:rPr lang="en-US">
                <a:latin typeface="Times New Roman"/>
                <a:ea typeface="Times New Roman"/>
                <a:cs typeface="Times New Roman"/>
                <a:sym typeface="Times New Roman"/>
              </a:rPr>
              <a:t>Next, </a:t>
            </a:r>
            <a:r>
              <a:rPr lang="en-US"/>
              <a:t>w</a:t>
            </a:r>
            <a:r>
              <a:rPr lang="en-US">
                <a:latin typeface="Times New Roman"/>
                <a:ea typeface="Times New Roman"/>
                <a:cs typeface="Times New Roman"/>
                <a:sym typeface="Times New Roman"/>
              </a:rPr>
              <a:t>e added </a:t>
            </a:r>
            <a:r>
              <a:rPr lang="en-US"/>
              <a:t>loads and stores </a:t>
            </a:r>
            <a:r>
              <a:rPr lang="en-US">
                <a:latin typeface="Times New Roman"/>
                <a:ea typeface="Times New Roman"/>
                <a:cs typeface="Times New Roman"/>
                <a:sym typeface="Times New Roman"/>
              </a:rPr>
              <a:t>support for GLC and SLC (which </a:t>
            </a:r>
            <a:r>
              <a:rPr lang="en-US"/>
              <a:t>are</a:t>
            </a:r>
            <a:r>
              <a:rPr lang="en-US">
                <a:latin typeface="Times New Roman"/>
                <a:ea typeface="Times New Roman"/>
                <a:cs typeface="Times New Roman"/>
                <a:sym typeface="Times New Roman"/>
              </a:rPr>
              <a:t> </a:t>
            </a:r>
            <a:r>
              <a:rPr lang="en-US"/>
              <a:t>Global-Level and System-Level Coherence respectively</a:t>
            </a:r>
            <a:r>
              <a:rPr lang="en-US">
                <a:latin typeface="Times New Roman"/>
                <a:ea typeface="Times New Roman"/>
                <a:cs typeface="Times New Roman"/>
                <a:sym typeface="Times New Roman"/>
              </a:rPr>
              <a:t>).</a:t>
            </a:r>
            <a:r>
              <a:rPr lang="en-US"/>
              <a:t> </a:t>
            </a:r>
            <a:endParaRPr/>
          </a:p>
          <a:p>
            <a:pPr marL="0" marR="0" lvl="0" indent="0" algn="l" rtl="0">
              <a:spcBef>
                <a:spcPts val="0"/>
              </a:spcBef>
              <a:spcAft>
                <a:spcPts val="0"/>
              </a:spcAft>
              <a:buNone/>
            </a:pPr>
            <a:endParaRPr/>
          </a:p>
          <a:p>
            <a:pPr marL="0" marR="0" lvl="0" indent="0" algn="l" rtl="0">
              <a:spcBef>
                <a:spcPts val="0"/>
              </a:spcBef>
              <a:spcAft>
                <a:spcPts val="0"/>
              </a:spcAft>
              <a:buNone/>
            </a:pPr>
            <a:r>
              <a:rPr lang="en-US"/>
              <a:t>Finally,</a:t>
            </a:r>
            <a:r>
              <a:rPr lang="en-US">
                <a:latin typeface="Times New Roman"/>
                <a:ea typeface="Times New Roman"/>
                <a:cs typeface="Times New Roman"/>
                <a:sym typeface="Times New Roman"/>
              </a:rPr>
              <a:t> </a:t>
            </a:r>
            <a:r>
              <a:rPr lang="en-US">
                <a:solidFill>
                  <a:schemeClr val="dk1"/>
                </a:solidFill>
              </a:rPr>
              <a:t>after a great many of benchmark runs, </a:t>
            </a:r>
            <a:r>
              <a:rPr lang="en-US">
                <a:latin typeface="Times New Roman"/>
                <a:ea typeface="Times New Roman"/>
                <a:cs typeface="Times New Roman"/>
                <a:sym typeface="Times New Roman"/>
              </a:rPr>
              <a:t>we got a set of tuned parameters that reflects the real hardware.</a:t>
            </a:r>
            <a:endParaRPr/>
          </a:p>
        </p:txBody>
      </p:sp>
    </p:spTree>
    <p:extLst>
      <p:ext uri="{BB962C8B-B14F-4D97-AF65-F5344CB8AC3E}">
        <p14:creationId xmlns:p14="http://schemas.microsoft.com/office/powerpoint/2010/main" val="339297516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g3685404dd5e_1_138: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1" name="Google Shape;271;g3685404dd5e_1_1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2007485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a:extLst>
            <a:ext uri="{FF2B5EF4-FFF2-40B4-BE49-F238E27FC236}">
              <a16:creationId xmlns:a16="http://schemas.microsoft.com/office/drawing/2014/main" id="{E8F2C9DF-FB01-D347-9BA3-02AA81FDA975}"/>
            </a:ext>
          </a:extLst>
        </p:cNvPr>
        <p:cNvGrpSpPr/>
        <p:nvPr/>
      </p:nvGrpSpPr>
      <p:grpSpPr>
        <a:xfrm>
          <a:off x="0" y="0"/>
          <a:ext cx="0" cy="0"/>
          <a:chOff x="0" y="0"/>
          <a:chExt cx="0" cy="0"/>
        </a:xfrm>
      </p:grpSpPr>
      <p:sp>
        <p:nvSpPr>
          <p:cNvPr id="206" name="Google Shape;206;g3685404dd5e_1_86:notes">
            <a:extLst>
              <a:ext uri="{FF2B5EF4-FFF2-40B4-BE49-F238E27FC236}">
                <a16:creationId xmlns:a16="http://schemas.microsoft.com/office/drawing/2014/main" id="{9AE31064-4A5C-EE34-8F95-35DB2D3BECC0}"/>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07" name="Google Shape;207;g3685404dd5e_1_86:notes">
            <a:extLst>
              <a:ext uri="{FF2B5EF4-FFF2-40B4-BE49-F238E27FC236}">
                <a16:creationId xmlns:a16="http://schemas.microsoft.com/office/drawing/2014/main" id="{20AE5C8F-B004-2D41-CE00-F65C67CBEEDA}"/>
              </a:ext>
            </a:extLst>
          </p:cNvPr>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Naturally, we wanted to know how good the initial GPU model performed. So, we measured some performance metrics and compared it against a real Vega 20 GPU.</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It turned out a lot of parts were very inaccurate, including </a:t>
            </a:r>
          </a:p>
          <a:p>
            <a:pPr marL="0" lvl="0" indent="0" algn="l" rtl="0">
              <a:spcBef>
                <a:spcPts val="0"/>
              </a:spcBef>
              <a:spcAft>
                <a:spcPts val="0"/>
              </a:spcAft>
              <a:buNone/>
            </a:pPr>
            <a:r>
              <a:rPr lang="en-US" dirty="0"/>
              <a:t>(click) The memory system.</a:t>
            </a:r>
          </a:p>
          <a:p>
            <a:pPr marL="0" lvl="0" indent="0" algn="l" rtl="0">
              <a:spcBef>
                <a:spcPts val="0"/>
              </a:spcBef>
              <a:spcAft>
                <a:spcPts val="0"/>
              </a:spcAft>
              <a:buNone/>
            </a:pPr>
            <a:endParaRPr lang="en-US"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(click)</a:t>
            </a:r>
          </a:p>
          <a:p>
            <a:pPr marL="0" lvl="0" indent="0" algn="l" rtl="0">
              <a:spcBef>
                <a:spcPts val="0"/>
              </a:spcBef>
              <a:spcAft>
                <a:spcPts val="0"/>
              </a:spcAft>
              <a:buNone/>
            </a:pPr>
            <a:r>
              <a:rPr lang="en-US" dirty="0"/>
              <a:t>Overall, there is a 37% mean error.</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More work needs to be done to fix this.</a:t>
            </a:r>
          </a:p>
        </p:txBody>
      </p:sp>
    </p:spTree>
    <p:extLst>
      <p:ext uri="{BB962C8B-B14F-4D97-AF65-F5344CB8AC3E}">
        <p14:creationId xmlns:p14="http://schemas.microsoft.com/office/powerpoint/2010/main" val="36134175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a:extLst>
            <a:ext uri="{FF2B5EF4-FFF2-40B4-BE49-F238E27FC236}">
              <a16:creationId xmlns:a16="http://schemas.microsoft.com/office/drawing/2014/main" id="{D16A7D73-DE13-6094-C860-68A960478E50}"/>
            </a:ext>
          </a:extLst>
        </p:cNvPr>
        <p:cNvGrpSpPr/>
        <p:nvPr/>
      </p:nvGrpSpPr>
      <p:grpSpPr>
        <a:xfrm>
          <a:off x="0" y="0"/>
          <a:ext cx="0" cy="0"/>
          <a:chOff x="0" y="0"/>
          <a:chExt cx="0" cy="0"/>
        </a:xfrm>
      </p:grpSpPr>
      <p:sp>
        <p:nvSpPr>
          <p:cNvPr id="206" name="Google Shape;206;g3685404dd5e_1_86:notes">
            <a:extLst>
              <a:ext uri="{FF2B5EF4-FFF2-40B4-BE49-F238E27FC236}">
                <a16:creationId xmlns:a16="http://schemas.microsoft.com/office/drawing/2014/main" id="{FB91B820-4A1E-67F3-02B9-F0CC46EB188F}"/>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07" name="Google Shape;207;g3685404dd5e_1_86:notes">
            <a:extLst>
              <a:ext uri="{FF2B5EF4-FFF2-40B4-BE49-F238E27FC236}">
                <a16:creationId xmlns:a16="http://schemas.microsoft.com/office/drawing/2014/main" id="{AE4931A7-227D-1F90-BF63-EAA1F639037E}"/>
              </a:ext>
            </a:extLst>
          </p:cNvPr>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Our group have been working on addressing the inaccuracies in our prior works. We found it is necessary to have a standard, systematic approach for validating the GPU models.</a:t>
            </a:r>
          </a:p>
          <a:p>
            <a:pPr marL="0" lvl="0" indent="0" algn="l" rtl="0">
              <a:spcBef>
                <a:spcPts val="0"/>
              </a:spcBef>
              <a:spcAft>
                <a:spcPts val="0"/>
              </a:spcAft>
              <a:buNone/>
            </a:pPr>
            <a:endParaRPr lang="en-US"/>
          </a:p>
          <a:p>
            <a:pPr marL="0" lvl="0" indent="0" algn="l" rtl="0">
              <a:spcBef>
                <a:spcPts val="0"/>
              </a:spcBef>
              <a:spcAft>
                <a:spcPts val="0"/>
              </a:spcAft>
              <a:buNone/>
            </a:pPr>
            <a:r>
              <a:rPr lang="en-US"/>
              <a:t>So, we created gem5 GPU Accuracy Profiler, or GAP, to help us, iteratively refine GPU models. It takes the </a:t>
            </a:r>
            <a:r>
              <a:rPr lang="en-US" err="1"/>
              <a:t>gpu</a:t>
            </a:r>
            <a:r>
              <a:rPr lang="en-US"/>
              <a:t> application, gem5 configuration, and metrics interested. Then, it automatically runs the application on both gem5 and the real GPU, collecting gem5 stats and Roc profiler metrics from real GPU. Finally, it matches the corresponding metrics and generates a per application comparison. But running generic benchmarks with GAP can’t give us the stats of isolated components, such as memory systems. This prevents us from doing targeted improvements.</a:t>
            </a:r>
          </a:p>
        </p:txBody>
      </p:sp>
    </p:spTree>
    <p:extLst>
      <p:ext uri="{BB962C8B-B14F-4D97-AF65-F5344CB8AC3E}">
        <p14:creationId xmlns:p14="http://schemas.microsoft.com/office/powerpoint/2010/main" val="8356309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g3685404dd5e_1_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07" name="Google Shape;207;g3685404dd5e_1_86: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Therefore, we created </a:t>
            </a:r>
            <a:r>
              <a:rPr lang="en-US" dirty="0">
                <a:latin typeface="Times New Roman"/>
                <a:ea typeface="Times New Roman"/>
                <a:cs typeface="Times New Roman"/>
                <a:sym typeface="Times New Roman"/>
              </a:rPr>
              <a:t>a set of microbenchmarks to excises specific components. These microbenchmarks have kernels with hand-tuned assembly, allowing us to accurately measure metrics such as bandwidth of different levels of cache,,, and the memory.</a:t>
            </a:r>
          </a:p>
          <a:p>
            <a:pPr marL="0" lvl="0" indent="0" algn="l" rtl="0">
              <a:spcBef>
                <a:spcPts val="0"/>
              </a:spcBef>
              <a:spcAft>
                <a:spcPts val="0"/>
              </a:spcAft>
              <a:buNone/>
            </a:pPr>
            <a:endParaRPr lang="en-US" dirty="0">
              <a:latin typeface="Times New Roman"/>
              <a:cs typeface="Times New Roman"/>
              <a:sym typeface="Times New Roman"/>
            </a:endParaRPr>
          </a:p>
          <a:p>
            <a:pPr marL="0" lvl="0" indent="0" algn="l" rtl="0">
              <a:spcBef>
                <a:spcPts val="0"/>
              </a:spcBef>
              <a:spcAft>
                <a:spcPts val="0"/>
              </a:spcAft>
              <a:buNone/>
            </a:pPr>
            <a:r>
              <a:rPr lang="en-US" dirty="0">
                <a:latin typeface="Times New Roman"/>
                <a:cs typeface="Times New Roman"/>
                <a:sym typeface="Times New Roman"/>
              </a:rPr>
              <a:t>Considering both the microbenchmark output and the GAP result, we were able to make targeted, iterative refinements for the GPU models, which is much more feasible. By leveraging patents, publicly disclosed information and some reverse engineering, we discovered some hardware features that gem5 lacked. Then we added those missing features in.</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Applying this methodology, we aimed to improve the accuracy of Vega 20 model. We added new hardware features and improved configurations to gem5 model. These changes can also be easily extended to the new MI200 and 300 GPUs.</a:t>
            </a:r>
          </a:p>
        </p:txBody>
      </p:sp>
    </p:spTree>
    <p:extLst>
      <p:ext uri="{BB962C8B-B14F-4D97-AF65-F5344CB8AC3E}">
        <p14:creationId xmlns:p14="http://schemas.microsoft.com/office/powerpoint/2010/main" val="29509752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After 4 iterative fixes, we drastically decreased error, from 37% to 6% geomean. However, if you look at individual metrics, memory system is still way off.</a:t>
            </a:r>
          </a:p>
          <a:p>
            <a:r>
              <a:rPr lang="en-US" dirty="0"/>
              <a:t>(Click)</a:t>
            </a:r>
          </a:p>
          <a:p>
            <a:r>
              <a:rPr lang="en-US" dirty="0"/>
              <a:t>The memory bandwidth has about 88% error.</a:t>
            </a:r>
          </a:p>
          <a:p>
            <a:r>
              <a:rPr lang="en-US" dirty="0"/>
              <a:t>(Click)</a:t>
            </a:r>
          </a:p>
          <a:p>
            <a:r>
              <a:rPr lang="en-US" dirty="0"/>
              <a:t> In this work, we are going to further close this memory bandwidth gap for Full system simulation.</a:t>
            </a:r>
          </a:p>
        </p:txBody>
      </p:sp>
    </p:spTree>
    <p:extLst>
      <p:ext uri="{BB962C8B-B14F-4D97-AF65-F5344CB8AC3E}">
        <p14:creationId xmlns:p14="http://schemas.microsoft.com/office/powerpoint/2010/main" val="2937370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a:extLst>
            <a:ext uri="{FF2B5EF4-FFF2-40B4-BE49-F238E27FC236}">
              <a16:creationId xmlns:a16="http://schemas.microsoft.com/office/drawing/2014/main" id="{83B2EE87-4578-5EEA-EAFA-A60923395EA0}"/>
            </a:ext>
          </a:extLst>
        </p:cNvPr>
        <p:cNvGrpSpPr/>
        <p:nvPr/>
      </p:nvGrpSpPr>
      <p:grpSpPr>
        <a:xfrm>
          <a:off x="0" y="0"/>
          <a:ext cx="0" cy="0"/>
          <a:chOff x="0" y="0"/>
          <a:chExt cx="0" cy="0"/>
        </a:xfrm>
      </p:grpSpPr>
      <p:sp>
        <p:nvSpPr>
          <p:cNvPr id="206" name="Google Shape;206;g3685404dd5e_1_86:notes">
            <a:extLst>
              <a:ext uri="{FF2B5EF4-FFF2-40B4-BE49-F238E27FC236}">
                <a16:creationId xmlns:a16="http://schemas.microsoft.com/office/drawing/2014/main" id="{A556F2E8-B240-E495-C525-8A5A67A7582F}"/>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07" name="Google Shape;207;g3685404dd5e_1_86:notes">
            <a:extLst>
              <a:ext uri="{FF2B5EF4-FFF2-40B4-BE49-F238E27FC236}">
                <a16:creationId xmlns:a16="http://schemas.microsoft.com/office/drawing/2014/main" id="{0DECE180-E7D8-55DD-31C7-0E117E39AEEE}"/>
              </a:ext>
            </a:extLst>
          </p:cNvPr>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Here are the designs we introduced to improve it.</a:t>
            </a:r>
            <a:endParaRPr dirty="0"/>
          </a:p>
        </p:txBody>
      </p:sp>
    </p:spTree>
    <p:extLst>
      <p:ext uri="{BB962C8B-B14F-4D97-AF65-F5344CB8AC3E}">
        <p14:creationId xmlns:p14="http://schemas.microsoft.com/office/powerpoint/2010/main" val="7069098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g3685404dd5e_1_1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26" name="Google Shape;226;g3685404dd5e_1_102: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latin typeface="Times New Roman"/>
                <a:ea typeface="Times New Roman"/>
                <a:cs typeface="Times New Roman"/>
                <a:sym typeface="Times New Roman"/>
              </a:rPr>
              <a:t>We have already known that the default GPU configuration uses a memory controller that doesn’t fully support HBM2</a:t>
            </a:r>
          </a:p>
          <a:p>
            <a:pPr marL="0" lvl="0" indent="0" algn="l" rtl="0">
              <a:spcBef>
                <a:spcPts val="0"/>
              </a:spcBef>
              <a:spcAft>
                <a:spcPts val="0"/>
              </a:spcAft>
              <a:buNone/>
            </a:pPr>
            <a:endParaRPr dirty="0"/>
          </a:p>
          <a:p>
            <a:pPr marL="0" lvl="0" indent="0" algn="l" rtl="0">
              <a:spcBef>
                <a:spcPts val="0"/>
              </a:spcBef>
              <a:spcAft>
                <a:spcPts val="0"/>
              </a:spcAft>
              <a:buNone/>
            </a:pPr>
            <a:r>
              <a:rPr lang="en-US" dirty="0">
                <a:latin typeface="Times New Roman"/>
                <a:ea typeface="Times New Roman"/>
                <a:cs typeface="Times New Roman"/>
                <a:sym typeface="Times New Roman"/>
              </a:rPr>
              <a:t>As previously reported by </a:t>
            </a:r>
            <a:r>
              <a:rPr lang="en-US" dirty="0" err="1">
                <a:latin typeface="Times New Roman"/>
                <a:ea typeface="Times New Roman"/>
                <a:cs typeface="Times New Roman"/>
                <a:sym typeface="Times New Roman"/>
              </a:rPr>
              <a:t>Akram</a:t>
            </a:r>
            <a:r>
              <a:rPr lang="en-US" dirty="0">
                <a:latin typeface="Times New Roman"/>
                <a:ea typeface="Times New Roman"/>
                <a:cs typeface="Times New Roman"/>
                <a:sym typeface="Times New Roman"/>
              </a:rPr>
              <a:t> et al., the old controller didn’t support correct timing parameters or pseudo-channel mode, which is critical feature for HBM2. Thanks to their work, we now have a much more accurate memory controller. We can just use this controller. To test it, we set up a standalone experiment using the new controller, where we instantiated memory with the same capacity as a real GPU, and then directly connected </a:t>
            </a:r>
            <a:r>
              <a:rPr lang="en-US" dirty="0"/>
              <a:t>it</a:t>
            </a:r>
            <a:r>
              <a:rPr lang="en-US" dirty="0">
                <a:latin typeface="Times New Roman"/>
                <a:ea typeface="Times New Roman"/>
                <a:cs typeface="Times New Roman"/>
                <a:sym typeface="Times New Roman"/>
              </a:rPr>
              <a:t> to traffic generators. The results were promising, 1TB/s bandwidth achieved. The old controller couldn’t come close to this. So, we updated the GPU model, expecting big gains.</a:t>
            </a:r>
            <a:endParaRPr dirty="0"/>
          </a:p>
          <a:p>
            <a:pPr marL="0" lvl="0" indent="0" algn="l" rtl="0">
              <a:spcBef>
                <a:spcPts val="0"/>
              </a:spcBef>
              <a:spcAft>
                <a:spcPts val="0"/>
              </a:spcAft>
              <a:buNone/>
            </a:pPr>
            <a:endParaRPr dirty="0">
              <a:latin typeface="Times New Roman"/>
              <a:ea typeface="Times New Roman"/>
              <a:cs typeface="Times New Roman"/>
              <a:sym typeface="Times New Roman"/>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_AND_BODY" type="title">
  <p:cSld name="TITLE">
    <p:spTree>
      <p:nvGrpSpPr>
        <p:cNvPr id="1" name="Shape 67"/>
        <p:cNvGrpSpPr/>
        <p:nvPr/>
      </p:nvGrpSpPr>
      <p:grpSpPr>
        <a:xfrm>
          <a:off x="0" y="0"/>
          <a:ext cx="0" cy="0"/>
          <a:chOff x="0" y="0"/>
          <a:chExt cx="0" cy="0"/>
        </a:xfrm>
      </p:grpSpPr>
      <p:sp>
        <p:nvSpPr>
          <p:cNvPr id="68" name="Google Shape;68;g3685404dd5e_1_6"/>
          <p:cNvSpPr/>
          <p:nvPr/>
        </p:nvSpPr>
        <p:spPr>
          <a:xfrm rot="5400000">
            <a:off x="3657599" y="-3656013"/>
            <a:ext cx="90489" cy="7405690"/>
          </a:xfrm>
          <a:prstGeom prst="rect">
            <a:avLst/>
          </a:prstGeom>
          <a:solidFill>
            <a:srgbClr val="C5050C"/>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69" name="Google Shape;69;g3685404dd5e_1_6"/>
          <p:cNvSpPr/>
          <p:nvPr/>
        </p:nvSpPr>
        <p:spPr>
          <a:xfrm>
            <a:off x="-6353" y="0"/>
            <a:ext cx="91444" cy="6858000"/>
          </a:xfrm>
          <a:prstGeom prst="rect">
            <a:avLst/>
          </a:prstGeom>
          <a:solidFill>
            <a:srgbClr val="C5050C"/>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70" name="Google Shape;70;g3685404dd5e_1_6"/>
          <p:cNvSpPr/>
          <p:nvPr/>
        </p:nvSpPr>
        <p:spPr>
          <a:xfrm rot="5400000">
            <a:off x="8504236" y="-3598862"/>
            <a:ext cx="90489" cy="7285037"/>
          </a:xfrm>
          <a:prstGeom prst="rect">
            <a:avLst/>
          </a:prstGeom>
          <a:solidFill>
            <a:srgbClr val="C5050C"/>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pic>
        <p:nvPicPr>
          <p:cNvPr id="71" name="Google Shape;71;g3685404dd5e_1_6" descr="Google Shape;17;p12"/>
          <p:cNvPicPr preferRelativeResize="0"/>
          <p:nvPr/>
        </p:nvPicPr>
        <p:blipFill rotWithShape="1">
          <a:blip r:embed="rId2">
            <a:alphaModFix/>
          </a:blip>
          <a:srcRect/>
          <a:stretch/>
        </p:blipFill>
        <p:spPr>
          <a:xfrm>
            <a:off x="164592" y="164592"/>
            <a:ext cx="452081" cy="710413"/>
          </a:xfrm>
          <a:prstGeom prst="rect">
            <a:avLst/>
          </a:prstGeom>
          <a:noFill/>
          <a:ln>
            <a:noFill/>
          </a:ln>
        </p:spPr>
      </p:pic>
      <p:sp>
        <p:nvSpPr>
          <p:cNvPr id="72" name="Google Shape;72;g3685404dd5e_1_6"/>
          <p:cNvSpPr txBox="1">
            <a:spLocks noGrp="1"/>
          </p:cNvSpPr>
          <p:nvPr>
            <p:ph type="title"/>
          </p:nvPr>
        </p:nvSpPr>
        <p:spPr>
          <a:xfrm>
            <a:off x="609600" y="107898"/>
            <a:ext cx="10971215" cy="1143001"/>
          </a:xfrm>
          <a:prstGeom prst="rect">
            <a:avLst/>
          </a:prstGeom>
          <a:noFill/>
          <a:ln>
            <a:noFill/>
          </a:ln>
        </p:spPr>
        <p:txBody>
          <a:bodyPr spcFirstLastPara="1" wrap="square" lIns="0" tIns="0" rIns="0" bIns="0" anchor="ctr" anchorCtr="0">
            <a:normAutofit/>
          </a:bodyPr>
          <a:lstStyle>
            <a:lvl1pPr lvl="0" algn="ctr">
              <a:lnSpc>
                <a:spcPct val="93000"/>
              </a:lnSpc>
              <a:spcBef>
                <a:spcPts val="0"/>
              </a:spcBef>
              <a:spcAft>
                <a:spcPts val="0"/>
              </a:spcAft>
              <a:buClr>
                <a:srgbClr val="000000"/>
              </a:buClr>
              <a:buSzPts val="1800"/>
              <a:buNone/>
              <a:defRPr/>
            </a:lvl1pPr>
            <a:lvl2pPr lvl="1" algn="ctr">
              <a:lnSpc>
                <a:spcPct val="93000"/>
              </a:lnSpc>
              <a:spcBef>
                <a:spcPts val="0"/>
              </a:spcBef>
              <a:spcAft>
                <a:spcPts val="0"/>
              </a:spcAft>
              <a:buClr>
                <a:srgbClr val="000000"/>
              </a:buClr>
              <a:buSzPts val="1800"/>
              <a:buNone/>
              <a:defRPr/>
            </a:lvl2pPr>
            <a:lvl3pPr lvl="2" algn="ctr">
              <a:lnSpc>
                <a:spcPct val="93000"/>
              </a:lnSpc>
              <a:spcBef>
                <a:spcPts val="0"/>
              </a:spcBef>
              <a:spcAft>
                <a:spcPts val="0"/>
              </a:spcAft>
              <a:buClr>
                <a:srgbClr val="000000"/>
              </a:buClr>
              <a:buSzPts val="1800"/>
              <a:buNone/>
              <a:defRPr/>
            </a:lvl3pPr>
            <a:lvl4pPr lvl="3" algn="ctr">
              <a:lnSpc>
                <a:spcPct val="93000"/>
              </a:lnSpc>
              <a:spcBef>
                <a:spcPts val="0"/>
              </a:spcBef>
              <a:spcAft>
                <a:spcPts val="0"/>
              </a:spcAft>
              <a:buClr>
                <a:srgbClr val="000000"/>
              </a:buClr>
              <a:buSzPts val="1800"/>
              <a:buNone/>
              <a:defRPr/>
            </a:lvl4pPr>
            <a:lvl5pPr lvl="4" algn="ctr">
              <a:lnSpc>
                <a:spcPct val="93000"/>
              </a:lnSpc>
              <a:spcBef>
                <a:spcPts val="0"/>
              </a:spcBef>
              <a:spcAft>
                <a:spcPts val="0"/>
              </a:spcAft>
              <a:buClr>
                <a:srgbClr val="000000"/>
              </a:buClr>
              <a:buSzPts val="1800"/>
              <a:buNone/>
              <a:defRPr/>
            </a:lvl5pPr>
            <a:lvl6pPr lvl="5" algn="ctr">
              <a:lnSpc>
                <a:spcPct val="93000"/>
              </a:lnSpc>
              <a:spcBef>
                <a:spcPts val="0"/>
              </a:spcBef>
              <a:spcAft>
                <a:spcPts val="0"/>
              </a:spcAft>
              <a:buClr>
                <a:srgbClr val="000000"/>
              </a:buClr>
              <a:buSzPts val="1800"/>
              <a:buNone/>
              <a:defRPr/>
            </a:lvl6pPr>
            <a:lvl7pPr lvl="6" algn="ctr">
              <a:lnSpc>
                <a:spcPct val="93000"/>
              </a:lnSpc>
              <a:spcBef>
                <a:spcPts val="0"/>
              </a:spcBef>
              <a:spcAft>
                <a:spcPts val="0"/>
              </a:spcAft>
              <a:buClr>
                <a:srgbClr val="000000"/>
              </a:buClr>
              <a:buSzPts val="1800"/>
              <a:buNone/>
              <a:defRPr/>
            </a:lvl7pPr>
            <a:lvl8pPr lvl="7" algn="ctr">
              <a:lnSpc>
                <a:spcPct val="93000"/>
              </a:lnSpc>
              <a:spcBef>
                <a:spcPts val="0"/>
              </a:spcBef>
              <a:spcAft>
                <a:spcPts val="0"/>
              </a:spcAft>
              <a:buClr>
                <a:srgbClr val="000000"/>
              </a:buClr>
              <a:buSzPts val="1800"/>
              <a:buNone/>
              <a:defRPr/>
            </a:lvl8pPr>
            <a:lvl9pPr lvl="8" algn="ctr">
              <a:lnSpc>
                <a:spcPct val="93000"/>
              </a:lnSpc>
              <a:spcBef>
                <a:spcPts val="0"/>
              </a:spcBef>
              <a:spcAft>
                <a:spcPts val="0"/>
              </a:spcAft>
              <a:buClr>
                <a:srgbClr val="000000"/>
              </a:buClr>
              <a:buSzPts val="1800"/>
              <a:buNone/>
              <a:defRPr/>
            </a:lvl9pPr>
          </a:lstStyle>
          <a:p>
            <a:endParaRPr/>
          </a:p>
        </p:txBody>
      </p:sp>
      <p:sp>
        <p:nvSpPr>
          <p:cNvPr id="73" name="Google Shape;73;g3685404dd5e_1_6"/>
          <p:cNvSpPr txBox="1">
            <a:spLocks noGrp="1"/>
          </p:cNvSpPr>
          <p:nvPr>
            <p:ph type="body" idx="1"/>
          </p:nvPr>
        </p:nvSpPr>
        <p:spPr>
          <a:xfrm>
            <a:off x="609600" y="1604962"/>
            <a:ext cx="10971215" cy="3975102"/>
          </a:xfrm>
          <a:prstGeom prst="rect">
            <a:avLst/>
          </a:prstGeom>
          <a:noFill/>
          <a:ln>
            <a:noFill/>
          </a:ln>
        </p:spPr>
        <p:txBody>
          <a:bodyPr spcFirstLastPara="1" wrap="square" lIns="0" tIns="0" rIns="0" bIns="0" anchor="t" anchorCtr="0">
            <a:normAutofit/>
          </a:bodyPr>
          <a:lstStyle>
            <a:lvl1pPr marL="457200" lvl="0" indent="-228600" algn="l">
              <a:lnSpc>
                <a:spcPct val="93000"/>
              </a:lnSpc>
              <a:spcBef>
                <a:spcPts val="1400"/>
              </a:spcBef>
              <a:spcAft>
                <a:spcPts val="0"/>
              </a:spcAft>
              <a:buClr>
                <a:srgbClr val="000000"/>
              </a:buClr>
              <a:buSzPts val="1800"/>
              <a:buNone/>
              <a:defRPr/>
            </a:lvl1pPr>
            <a:lvl2pPr marL="914400" lvl="1" indent="-228600" algn="l">
              <a:lnSpc>
                <a:spcPct val="93000"/>
              </a:lnSpc>
              <a:spcBef>
                <a:spcPts val="1400"/>
              </a:spcBef>
              <a:spcAft>
                <a:spcPts val="0"/>
              </a:spcAft>
              <a:buClr>
                <a:srgbClr val="000000"/>
              </a:buClr>
              <a:buSzPts val="1800"/>
              <a:buNone/>
              <a:defRPr/>
            </a:lvl2pPr>
            <a:lvl3pPr marL="1371600" lvl="2" indent="-228600" algn="l">
              <a:lnSpc>
                <a:spcPct val="93000"/>
              </a:lnSpc>
              <a:spcBef>
                <a:spcPts val="1400"/>
              </a:spcBef>
              <a:spcAft>
                <a:spcPts val="0"/>
              </a:spcAft>
              <a:buClr>
                <a:srgbClr val="000000"/>
              </a:buClr>
              <a:buSzPts val="1800"/>
              <a:buNone/>
              <a:defRPr/>
            </a:lvl3pPr>
            <a:lvl4pPr marL="1828800" lvl="3" indent="-228600" algn="l">
              <a:lnSpc>
                <a:spcPct val="93000"/>
              </a:lnSpc>
              <a:spcBef>
                <a:spcPts val="1400"/>
              </a:spcBef>
              <a:spcAft>
                <a:spcPts val="0"/>
              </a:spcAft>
              <a:buClr>
                <a:srgbClr val="000000"/>
              </a:buClr>
              <a:buSzPts val="1800"/>
              <a:buNone/>
              <a:defRPr/>
            </a:lvl4pPr>
            <a:lvl5pPr marL="2286000" lvl="4" indent="-228600" algn="l">
              <a:lnSpc>
                <a:spcPct val="93000"/>
              </a:lnSpc>
              <a:spcBef>
                <a:spcPts val="1400"/>
              </a:spcBef>
              <a:spcAft>
                <a:spcPts val="0"/>
              </a:spcAft>
              <a:buClr>
                <a:srgbClr val="000000"/>
              </a:buClr>
              <a:buSzPts val="1800"/>
              <a:buNone/>
              <a:defRPr/>
            </a:lvl5pPr>
            <a:lvl6pPr marL="2743200" lvl="5" indent="-431800" algn="l">
              <a:lnSpc>
                <a:spcPct val="93000"/>
              </a:lnSpc>
              <a:spcBef>
                <a:spcPts val="1400"/>
              </a:spcBef>
              <a:spcAft>
                <a:spcPts val="0"/>
              </a:spcAft>
              <a:buClr>
                <a:srgbClr val="000000"/>
              </a:buClr>
              <a:buSzPts val="3200"/>
              <a:buChar char="•"/>
              <a:defRPr/>
            </a:lvl6pPr>
            <a:lvl7pPr marL="3200400" lvl="6" indent="-431800" algn="l">
              <a:lnSpc>
                <a:spcPct val="93000"/>
              </a:lnSpc>
              <a:spcBef>
                <a:spcPts val="1400"/>
              </a:spcBef>
              <a:spcAft>
                <a:spcPts val="0"/>
              </a:spcAft>
              <a:buClr>
                <a:srgbClr val="000000"/>
              </a:buClr>
              <a:buSzPts val="3200"/>
              <a:buChar char="•"/>
              <a:defRPr/>
            </a:lvl7pPr>
            <a:lvl8pPr marL="3657600" lvl="7" indent="-431800" algn="l">
              <a:lnSpc>
                <a:spcPct val="93000"/>
              </a:lnSpc>
              <a:spcBef>
                <a:spcPts val="1400"/>
              </a:spcBef>
              <a:spcAft>
                <a:spcPts val="0"/>
              </a:spcAft>
              <a:buClr>
                <a:srgbClr val="000000"/>
              </a:buClr>
              <a:buSzPts val="3200"/>
              <a:buChar char="•"/>
              <a:defRPr/>
            </a:lvl8pPr>
            <a:lvl9pPr marL="4114800" lvl="8" indent="-431800" algn="l">
              <a:lnSpc>
                <a:spcPct val="93000"/>
              </a:lnSpc>
              <a:spcBef>
                <a:spcPts val="1400"/>
              </a:spcBef>
              <a:spcAft>
                <a:spcPts val="0"/>
              </a:spcAft>
              <a:buClr>
                <a:srgbClr val="000000"/>
              </a:buClr>
              <a:buSzPts val="3200"/>
              <a:buChar char="•"/>
              <a:defRPr/>
            </a:lvl9pPr>
          </a:lstStyle>
          <a:p>
            <a:endParaRPr/>
          </a:p>
        </p:txBody>
      </p:sp>
      <p:sp>
        <p:nvSpPr>
          <p:cNvPr id="74" name="Google Shape;74;g3685404dd5e_1_6"/>
          <p:cNvSpPr txBox="1">
            <a:spLocks noGrp="1"/>
          </p:cNvSpPr>
          <p:nvPr>
            <p:ph type="sldNum" idx="12"/>
          </p:nvPr>
        </p:nvSpPr>
        <p:spPr>
          <a:xfrm>
            <a:off x="8463984" y="6224243"/>
            <a:ext cx="273616" cy="264215"/>
          </a:xfrm>
          <a:prstGeom prst="rect">
            <a:avLst/>
          </a:prstGeom>
          <a:noFill/>
          <a:ln>
            <a:noFill/>
          </a:ln>
        </p:spPr>
        <p:txBody>
          <a:bodyPr spcFirstLastPara="1" wrap="square" lIns="45675" tIns="45675" rIns="45675" bIns="45675" anchor="ctr" anchorCtr="0">
            <a:spAutoFit/>
          </a:bodyPr>
          <a:lstStyle>
            <a:lvl1pPr marL="0" lvl="0" indent="0" algn="r">
              <a:lnSpc>
                <a:spcPct val="100000"/>
              </a:lnSpc>
              <a:spcBef>
                <a:spcPts val="0"/>
              </a:spcBef>
              <a:spcAft>
                <a:spcPts val="0"/>
              </a:spcAft>
              <a:buClr>
                <a:srgbClr val="000000"/>
              </a:buClr>
              <a:buSzPts val="1200"/>
              <a:buFont typeface="Arial"/>
              <a:buNone/>
              <a:defRPr sz="1200"/>
            </a:lvl1pPr>
            <a:lvl2pPr marL="0" lvl="1" indent="0" algn="r">
              <a:lnSpc>
                <a:spcPct val="100000"/>
              </a:lnSpc>
              <a:spcBef>
                <a:spcPts val="0"/>
              </a:spcBef>
              <a:spcAft>
                <a:spcPts val="0"/>
              </a:spcAft>
              <a:buClr>
                <a:srgbClr val="000000"/>
              </a:buClr>
              <a:buSzPts val="1200"/>
              <a:buFont typeface="Arial"/>
              <a:buNone/>
              <a:defRPr sz="1200"/>
            </a:lvl2pPr>
            <a:lvl3pPr marL="0" lvl="2" indent="0" algn="r">
              <a:lnSpc>
                <a:spcPct val="100000"/>
              </a:lnSpc>
              <a:spcBef>
                <a:spcPts val="0"/>
              </a:spcBef>
              <a:spcAft>
                <a:spcPts val="0"/>
              </a:spcAft>
              <a:buClr>
                <a:srgbClr val="000000"/>
              </a:buClr>
              <a:buSzPts val="1200"/>
              <a:buFont typeface="Arial"/>
              <a:buNone/>
              <a:defRPr sz="1200"/>
            </a:lvl3pPr>
            <a:lvl4pPr marL="0" lvl="3" indent="0" algn="r">
              <a:lnSpc>
                <a:spcPct val="100000"/>
              </a:lnSpc>
              <a:spcBef>
                <a:spcPts val="0"/>
              </a:spcBef>
              <a:spcAft>
                <a:spcPts val="0"/>
              </a:spcAft>
              <a:buClr>
                <a:srgbClr val="000000"/>
              </a:buClr>
              <a:buSzPts val="1200"/>
              <a:buFont typeface="Arial"/>
              <a:buNone/>
              <a:defRPr sz="1200"/>
            </a:lvl4pPr>
            <a:lvl5pPr marL="0" lvl="4" indent="0" algn="r">
              <a:lnSpc>
                <a:spcPct val="100000"/>
              </a:lnSpc>
              <a:spcBef>
                <a:spcPts val="0"/>
              </a:spcBef>
              <a:spcAft>
                <a:spcPts val="0"/>
              </a:spcAft>
              <a:buClr>
                <a:srgbClr val="000000"/>
              </a:buClr>
              <a:buSzPts val="1200"/>
              <a:buFont typeface="Arial"/>
              <a:buNone/>
              <a:defRPr sz="1200"/>
            </a:lvl5pPr>
            <a:lvl6pPr marL="0" lvl="5" indent="0" algn="r">
              <a:lnSpc>
                <a:spcPct val="100000"/>
              </a:lnSpc>
              <a:spcBef>
                <a:spcPts val="0"/>
              </a:spcBef>
              <a:spcAft>
                <a:spcPts val="0"/>
              </a:spcAft>
              <a:buClr>
                <a:srgbClr val="000000"/>
              </a:buClr>
              <a:buSzPts val="1200"/>
              <a:buFont typeface="Arial"/>
              <a:buNone/>
              <a:defRPr sz="1200"/>
            </a:lvl6pPr>
            <a:lvl7pPr marL="0" lvl="6" indent="0" algn="r">
              <a:lnSpc>
                <a:spcPct val="100000"/>
              </a:lnSpc>
              <a:spcBef>
                <a:spcPts val="0"/>
              </a:spcBef>
              <a:spcAft>
                <a:spcPts val="0"/>
              </a:spcAft>
              <a:buClr>
                <a:srgbClr val="000000"/>
              </a:buClr>
              <a:buSzPts val="1200"/>
              <a:buFont typeface="Arial"/>
              <a:buNone/>
              <a:defRPr sz="1200"/>
            </a:lvl7pPr>
            <a:lvl8pPr marL="0" lvl="7" indent="0" algn="r">
              <a:lnSpc>
                <a:spcPct val="100000"/>
              </a:lnSpc>
              <a:spcBef>
                <a:spcPts val="0"/>
              </a:spcBef>
              <a:spcAft>
                <a:spcPts val="0"/>
              </a:spcAft>
              <a:buClr>
                <a:srgbClr val="000000"/>
              </a:buClr>
              <a:buSzPts val="1200"/>
              <a:buFont typeface="Arial"/>
              <a:buNone/>
              <a:defRPr sz="1200"/>
            </a:lvl8pPr>
            <a:lvl9pPr marL="0" lvl="8" indent="0" algn="r">
              <a:lnSpc>
                <a:spcPct val="100000"/>
              </a:lnSpc>
              <a:spcBef>
                <a:spcPts val="0"/>
              </a:spcBef>
              <a:spcAft>
                <a:spcPts val="0"/>
              </a:spcAft>
              <a:buClr>
                <a:srgbClr val="000000"/>
              </a:buClr>
              <a:buSzPts val="1200"/>
              <a:buFont typeface="Arial"/>
              <a:buNone/>
              <a:defRPr sz="1200"/>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matchingName="Picture with Caption">
  <p:cSld name="Picture with Caption">
    <p:spTree>
      <p:nvGrpSpPr>
        <p:cNvPr id="1" name="Shape 132"/>
        <p:cNvGrpSpPr/>
        <p:nvPr/>
      </p:nvGrpSpPr>
      <p:grpSpPr>
        <a:xfrm>
          <a:off x="0" y="0"/>
          <a:ext cx="0" cy="0"/>
          <a:chOff x="0" y="0"/>
          <a:chExt cx="0" cy="0"/>
        </a:xfrm>
      </p:grpSpPr>
      <p:sp>
        <p:nvSpPr>
          <p:cNvPr id="133" name="Google Shape;133;g3685404dd5e_1_71"/>
          <p:cNvSpPr/>
          <p:nvPr/>
        </p:nvSpPr>
        <p:spPr>
          <a:xfrm rot="5400000">
            <a:off x="3657599" y="-3656013"/>
            <a:ext cx="90489" cy="7405690"/>
          </a:xfrm>
          <a:prstGeom prst="rect">
            <a:avLst/>
          </a:prstGeom>
          <a:solidFill>
            <a:srgbClr val="C5050C"/>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34" name="Google Shape;134;g3685404dd5e_1_71"/>
          <p:cNvSpPr/>
          <p:nvPr/>
        </p:nvSpPr>
        <p:spPr>
          <a:xfrm>
            <a:off x="-6353" y="0"/>
            <a:ext cx="91444" cy="6858000"/>
          </a:xfrm>
          <a:prstGeom prst="rect">
            <a:avLst/>
          </a:prstGeom>
          <a:solidFill>
            <a:srgbClr val="C5050C"/>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35" name="Google Shape;135;g3685404dd5e_1_71"/>
          <p:cNvSpPr/>
          <p:nvPr/>
        </p:nvSpPr>
        <p:spPr>
          <a:xfrm rot="5400000">
            <a:off x="8504236" y="-3598862"/>
            <a:ext cx="90489" cy="7285037"/>
          </a:xfrm>
          <a:prstGeom prst="rect">
            <a:avLst/>
          </a:prstGeom>
          <a:solidFill>
            <a:srgbClr val="C5050C"/>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pic>
        <p:nvPicPr>
          <p:cNvPr id="136" name="Google Shape;136;g3685404dd5e_1_71" descr="Google Shape;9;p11"/>
          <p:cNvPicPr preferRelativeResize="0"/>
          <p:nvPr/>
        </p:nvPicPr>
        <p:blipFill rotWithShape="1">
          <a:blip r:embed="rId2">
            <a:alphaModFix/>
          </a:blip>
          <a:srcRect/>
          <a:stretch/>
        </p:blipFill>
        <p:spPr>
          <a:xfrm>
            <a:off x="164592" y="164592"/>
            <a:ext cx="452081" cy="710413"/>
          </a:xfrm>
          <a:prstGeom prst="rect">
            <a:avLst/>
          </a:prstGeom>
          <a:noFill/>
          <a:ln>
            <a:noFill/>
          </a:ln>
        </p:spPr>
      </p:pic>
      <p:sp>
        <p:nvSpPr>
          <p:cNvPr id="137" name="Google Shape;137;g3685404dd5e_1_71"/>
          <p:cNvSpPr txBox="1">
            <a:spLocks noGrp="1"/>
          </p:cNvSpPr>
          <p:nvPr>
            <p:ph type="title"/>
          </p:nvPr>
        </p:nvSpPr>
        <p:spPr>
          <a:xfrm>
            <a:off x="839787" y="457200"/>
            <a:ext cx="3932240" cy="1600200"/>
          </a:xfrm>
          <a:prstGeom prst="rect">
            <a:avLst/>
          </a:prstGeom>
          <a:noFill/>
          <a:ln>
            <a:noFill/>
          </a:ln>
        </p:spPr>
        <p:txBody>
          <a:bodyPr spcFirstLastPara="1" wrap="square" lIns="0" tIns="0" rIns="0" bIns="0" anchor="b" anchorCtr="0">
            <a:normAutofit/>
          </a:bodyPr>
          <a:lstStyle>
            <a:lvl1pPr lvl="0" algn="ctr">
              <a:lnSpc>
                <a:spcPct val="93000"/>
              </a:lnSpc>
              <a:spcBef>
                <a:spcPts val="0"/>
              </a:spcBef>
              <a:spcAft>
                <a:spcPts val="0"/>
              </a:spcAft>
              <a:buClr>
                <a:srgbClr val="000000"/>
              </a:buClr>
              <a:buSzPts val="3200"/>
              <a:buFont typeface="Arial"/>
              <a:buNone/>
              <a:defRPr sz="3200"/>
            </a:lvl1pPr>
            <a:lvl2pPr lvl="1" algn="ctr">
              <a:lnSpc>
                <a:spcPct val="93000"/>
              </a:lnSpc>
              <a:spcBef>
                <a:spcPts val="0"/>
              </a:spcBef>
              <a:spcAft>
                <a:spcPts val="0"/>
              </a:spcAft>
              <a:buClr>
                <a:srgbClr val="000000"/>
              </a:buClr>
              <a:buSzPts val="1800"/>
              <a:buNone/>
              <a:defRPr/>
            </a:lvl2pPr>
            <a:lvl3pPr lvl="2" algn="ctr">
              <a:lnSpc>
                <a:spcPct val="93000"/>
              </a:lnSpc>
              <a:spcBef>
                <a:spcPts val="0"/>
              </a:spcBef>
              <a:spcAft>
                <a:spcPts val="0"/>
              </a:spcAft>
              <a:buClr>
                <a:srgbClr val="000000"/>
              </a:buClr>
              <a:buSzPts val="1800"/>
              <a:buNone/>
              <a:defRPr/>
            </a:lvl3pPr>
            <a:lvl4pPr lvl="3" algn="ctr">
              <a:lnSpc>
                <a:spcPct val="93000"/>
              </a:lnSpc>
              <a:spcBef>
                <a:spcPts val="0"/>
              </a:spcBef>
              <a:spcAft>
                <a:spcPts val="0"/>
              </a:spcAft>
              <a:buClr>
                <a:srgbClr val="000000"/>
              </a:buClr>
              <a:buSzPts val="1800"/>
              <a:buNone/>
              <a:defRPr/>
            </a:lvl4pPr>
            <a:lvl5pPr lvl="4" algn="ctr">
              <a:lnSpc>
                <a:spcPct val="93000"/>
              </a:lnSpc>
              <a:spcBef>
                <a:spcPts val="0"/>
              </a:spcBef>
              <a:spcAft>
                <a:spcPts val="0"/>
              </a:spcAft>
              <a:buClr>
                <a:srgbClr val="000000"/>
              </a:buClr>
              <a:buSzPts val="1800"/>
              <a:buNone/>
              <a:defRPr/>
            </a:lvl5pPr>
            <a:lvl6pPr lvl="5" algn="ctr">
              <a:lnSpc>
                <a:spcPct val="93000"/>
              </a:lnSpc>
              <a:spcBef>
                <a:spcPts val="0"/>
              </a:spcBef>
              <a:spcAft>
                <a:spcPts val="0"/>
              </a:spcAft>
              <a:buClr>
                <a:srgbClr val="000000"/>
              </a:buClr>
              <a:buSzPts val="1800"/>
              <a:buNone/>
              <a:defRPr/>
            </a:lvl6pPr>
            <a:lvl7pPr lvl="6" algn="ctr">
              <a:lnSpc>
                <a:spcPct val="93000"/>
              </a:lnSpc>
              <a:spcBef>
                <a:spcPts val="0"/>
              </a:spcBef>
              <a:spcAft>
                <a:spcPts val="0"/>
              </a:spcAft>
              <a:buClr>
                <a:srgbClr val="000000"/>
              </a:buClr>
              <a:buSzPts val="1800"/>
              <a:buNone/>
              <a:defRPr/>
            </a:lvl7pPr>
            <a:lvl8pPr lvl="7" algn="ctr">
              <a:lnSpc>
                <a:spcPct val="93000"/>
              </a:lnSpc>
              <a:spcBef>
                <a:spcPts val="0"/>
              </a:spcBef>
              <a:spcAft>
                <a:spcPts val="0"/>
              </a:spcAft>
              <a:buClr>
                <a:srgbClr val="000000"/>
              </a:buClr>
              <a:buSzPts val="1800"/>
              <a:buNone/>
              <a:defRPr/>
            </a:lvl8pPr>
            <a:lvl9pPr lvl="8" algn="ctr">
              <a:lnSpc>
                <a:spcPct val="93000"/>
              </a:lnSpc>
              <a:spcBef>
                <a:spcPts val="0"/>
              </a:spcBef>
              <a:spcAft>
                <a:spcPts val="0"/>
              </a:spcAft>
              <a:buClr>
                <a:srgbClr val="000000"/>
              </a:buClr>
              <a:buSzPts val="1800"/>
              <a:buNone/>
              <a:defRPr/>
            </a:lvl9pPr>
          </a:lstStyle>
          <a:p>
            <a:endParaRPr/>
          </a:p>
        </p:txBody>
      </p:sp>
      <p:sp>
        <p:nvSpPr>
          <p:cNvPr id="138" name="Google Shape;138;g3685404dd5e_1_71"/>
          <p:cNvSpPr>
            <a:spLocks noGrp="1"/>
          </p:cNvSpPr>
          <p:nvPr>
            <p:ph type="pic" idx="2"/>
          </p:nvPr>
        </p:nvSpPr>
        <p:spPr>
          <a:xfrm>
            <a:off x="5183187" y="987425"/>
            <a:ext cx="6172202" cy="4873625"/>
          </a:xfrm>
          <a:prstGeom prst="rect">
            <a:avLst/>
          </a:prstGeom>
          <a:noFill/>
          <a:ln>
            <a:noFill/>
          </a:ln>
        </p:spPr>
      </p:sp>
      <p:sp>
        <p:nvSpPr>
          <p:cNvPr id="139" name="Google Shape;139;g3685404dd5e_1_71"/>
          <p:cNvSpPr txBox="1">
            <a:spLocks noGrp="1"/>
          </p:cNvSpPr>
          <p:nvPr>
            <p:ph type="body" idx="1"/>
          </p:nvPr>
        </p:nvSpPr>
        <p:spPr>
          <a:xfrm>
            <a:off x="839787" y="2057400"/>
            <a:ext cx="3932240" cy="3811588"/>
          </a:xfrm>
          <a:prstGeom prst="rect">
            <a:avLst/>
          </a:prstGeom>
          <a:noFill/>
          <a:ln>
            <a:noFill/>
          </a:ln>
        </p:spPr>
        <p:txBody>
          <a:bodyPr spcFirstLastPara="1" wrap="square" lIns="0" tIns="0" rIns="0" bIns="0" anchor="t" anchorCtr="0">
            <a:normAutofit/>
          </a:bodyPr>
          <a:lstStyle>
            <a:lvl1pPr marL="457200" lvl="0" indent="-228600" algn="l">
              <a:lnSpc>
                <a:spcPct val="93000"/>
              </a:lnSpc>
              <a:spcBef>
                <a:spcPts val="1400"/>
              </a:spcBef>
              <a:spcAft>
                <a:spcPts val="0"/>
              </a:spcAft>
              <a:buClr>
                <a:srgbClr val="000000"/>
              </a:buClr>
              <a:buSzPts val="1600"/>
              <a:buFont typeface="Arial"/>
              <a:buNone/>
              <a:defRPr sz="1600"/>
            </a:lvl1pPr>
            <a:lvl2pPr marL="914400" lvl="1" indent="-228600" algn="l">
              <a:lnSpc>
                <a:spcPct val="93000"/>
              </a:lnSpc>
              <a:spcBef>
                <a:spcPts val="1400"/>
              </a:spcBef>
              <a:spcAft>
                <a:spcPts val="0"/>
              </a:spcAft>
              <a:buClr>
                <a:srgbClr val="000000"/>
              </a:buClr>
              <a:buSzPts val="1600"/>
              <a:buFont typeface="Arial"/>
              <a:buNone/>
              <a:defRPr sz="1600"/>
            </a:lvl2pPr>
            <a:lvl3pPr marL="1371600" lvl="2" indent="-228600" algn="l">
              <a:lnSpc>
                <a:spcPct val="93000"/>
              </a:lnSpc>
              <a:spcBef>
                <a:spcPts val="1400"/>
              </a:spcBef>
              <a:spcAft>
                <a:spcPts val="0"/>
              </a:spcAft>
              <a:buClr>
                <a:srgbClr val="000000"/>
              </a:buClr>
              <a:buSzPts val="1600"/>
              <a:buFont typeface="Arial"/>
              <a:buNone/>
              <a:defRPr sz="1600"/>
            </a:lvl3pPr>
            <a:lvl4pPr marL="1828800" lvl="3" indent="-228600" algn="l">
              <a:lnSpc>
                <a:spcPct val="93000"/>
              </a:lnSpc>
              <a:spcBef>
                <a:spcPts val="1400"/>
              </a:spcBef>
              <a:spcAft>
                <a:spcPts val="0"/>
              </a:spcAft>
              <a:buClr>
                <a:srgbClr val="000000"/>
              </a:buClr>
              <a:buSzPts val="1600"/>
              <a:buFont typeface="Arial"/>
              <a:buNone/>
              <a:defRPr sz="1600"/>
            </a:lvl4pPr>
            <a:lvl5pPr marL="2286000" lvl="4" indent="-228600" algn="l">
              <a:lnSpc>
                <a:spcPct val="93000"/>
              </a:lnSpc>
              <a:spcBef>
                <a:spcPts val="1400"/>
              </a:spcBef>
              <a:spcAft>
                <a:spcPts val="0"/>
              </a:spcAft>
              <a:buClr>
                <a:srgbClr val="000000"/>
              </a:buClr>
              <a:buSzPts val="1600"/>
              <a:buFont typeface="Arial"/>
              <a:buNone/>
              <a:defRPr sz="1600"/>
            </a:lvl5pPr>
            <a:lvl6pPr marL="2743200" lvl="5" indent="-431800" algn="l">
              <a:lnSpc>
                <a:spcPct val="93000"/>
              </a:lnSpc>
              <a:spcBef>
                <a:spcPts val="1400"/>
              </a:spcBef>
              <a:spcAft>
                <a:spcPts val="0"/>
              </a:spcAft>
              <a:buClr>
                <a:srgbClr val="000000"/>
              </a:buClr>
              <a:buSzPts val="3200"/>
              <a:buChar char="•"/>
              <a:defRPr/>
            </a:lvl6pPr>
            <a:lvl7pPr marL="3200400" lvl="6" indent="-431800" algn="l">
              <a:lnSpc>
                <a:spcPct val="93000"/>
              </a:lnSpc>
              <a:spcBef>
                <a:spcPts val="1400"/>
              </a:spcBef>
              <a:spcAft>
                <a:spcPts val="0"/>
              </a:spcAft>
              <a:buClr>
                <a:srgbClr val="000000"/>
              </a:buClr>
              <a:buSzPts val="3200"/>
              <a:buChar char="•"/>
              <a:defRPr/>
            </a:lvl7pPr>
            <a:lvl8pPr marL="3657600" lvl="7" indent="-431800" algn="l">
              <a:lnSpc>
                <a:spcPct val="93000"/>
              </a:lnSpc>
              <a:spcBef>
                <a:spcPts val="1400"/>
              </a:spcBef>
              <a:spcAft>
                <a:spcPts val="0"/>
              </a:spcAft>
              <a:buClr>
                <a:srgbClr val="000000"/>
              </a:buClr>
              <a:buSzPts val="3200"/>
              <a:buChar char="•"/>
              <a:defRPr/>
            </a:lvl8pPr>
            <a:lvl9pPr marL="4114800" lvl="8" indent="-431800" algn="l">
              <a:lnSpc>
                <a:spcPct val="93000"/>
              </a:lnSpc>
              <a:spcBef>
                <a:spcPts val="1400"/>
              </a:spcBef>
              <a:spcAft>
                <a:spcPts val="0"/>
              </a:spcAft>
              <a:buClr>
                <a:srgbClr val="000000"/>
              </a:buClr>
              <a:buSzPts val="3200"/>
              <a:buChar char="•"/>
              <a:defRPr/>
            </a:lvl9pPr>
          </a:lstStyle>
          <a:p>
            <a:endParaRPr/>
          </a:p>
        </p:txBody>
      </p:sp>
      <p:sp>
        <p:nvSpPr>
          <p:cNvPr id="140" name="Google Shape;140;g3685404dd5e_1_71"/>
          <p:cNvSpPr txBox="1">
            <a:spLocks noGrp="1"/>
          </p:cNvSpPr>
          <p:nvPr>
            <p:ph type="sldNum" idx="12"/>
          </p:nvPr>
        </p:nvSpPr>
        <p:spPr>
          <a:xfrm>
            <a:off x="8463984" y="6224243"/>
            <a:ext cx="273616" cy="264215"/>
          </a:xfrm>
          <a:prstGeom prst="rect">
            <a:avLst/>
          </a:prstGeom>
          <a:noFill/>
          <a:ln>
            <a:noFill/>
          </a:ln>
        </p:spPr>
        <p:txBody>
          <a:bodyPr spcFirstLastPara="1" wrap="square" lIns="45675" tIns="45675" rIns="45675" bIns="45675" anchor="ctr" anchorCtr="0">
            <a:spAutoFit/>
          </a:bodyPr>
          <a:lstStyle>
            <a:lvl1pPr marL="0" lvl="0" indent="0" algn="r">
              <a:lnSpc>
                <a:spcPct val="100000"/>
              </a:lnSpc>
              <a:spcBef>
                <a:spcPts val="0"/>
              </a:spcBef>
              <a:spcAft>
                <a:spcPts val="0"/>
              </a:spcAft>
              <a:buClr>
                <a:srgbClr val="000000"/>
              </a:buClr>
              <a:buSzPts val="1200"/>
              <a:buFont typeface="Arial"/>
              <a:buNone/>
              <a:defRPr sz="1200"/>
            </a:lvl1pPr>
            <a:lvl2pPr marL="0" lvl="1" indent="0" algn="r">
              <a:lnSpc>
                <a:spcPct val="100000"/>
              </a:lnSpc>
              <a:spcBef>
                <a:spcPts val="0"/>
              </a:spcBef>
              <a:spcAft>
                <a:spcPts val="0"/>
              </a:spcAft>
              <a:buClr>
                <a:srgbClr val="000000"/>
              </a:buClr>
              <a:buSzPts val="1200"/>
              <a:buFont typeface="Arial"/>
              <a:buNone/>
              <a:defRPr sz="1200"/>
            </a:lvl2pPr>
            <a:lvl3pPr marL="0" lvl="2" indent="0" algn="r">
              <a:lnSpc>
                <a:spcPct val="100000"/>
              </a:lnSpc>
              <a:spcBef>
                <a:spcPts val="0"/>
              </a:spcBef>
              <a:spcAft>
                <a:spcPts val="0"/>
              </a:spcAft>
              <a:buClr>
                <a:srgbClr val="000000"/>
              </a:buClr>
              <a:buSzPts val="1200"/>
              <a:buFont typeface="Arial"/>
              <a:buNone/>
              <a:defRPr sz="1200"/>
            </a:lvl3pPr>
            <a:lvl4pPr marL="0" lvl="3" indent="0" algn="r">
              <a:lnSpc>
                <a:spcPct val="100000"/>
              </a:lnSpc>
              <a:spcBef>
                <a:spcPts val="0"/>
              </a:spcBef>
              <a:spcAft>
                <a:spcPts val="0"/>
              </a:spcAft>
              <a:buClr>
                <a:srgbClr val="000000"/>
              </a:buClr>
              <a:buSzPts val="1200"/>
              <a:buFont typeface="Arial"/>
              <a:buNone/>
              <a:defRPr sz="1200"/>
            </a:lvl4pPr>
            <a:lvl5pPr marL="0" lvl="4" indent="0" algn="r">
              <a:lnSpc>
                <a:spcPct val="100000"/>
              </a:lnSpc>
              <a:spcBef>
                <a:spcPts val="0"/>
              </a:spcBef>
              <a:spcAft>
                <a:spcPts val="0"/>
              </a:spcAft>
              <a:buClr>
                <a:srgbClr val="000000"/>
              </a:buClr>
              <a:buSzPts val="1200"/>
              <a:buFont typeface="Arial"/>
              <a:buNone/>
              <a:defRPr sz="1200"/>
            </a:lvl5pPr>
            <a:lvl6pPr marL="0" lvl="5" indent="0" algn="r">
              <a:lnSpc>
                <a:spcPct val="100000"/>
              </a:lnSpc>
              <a:spcBef>
                <a:spcPts val="0"/>
              </a:spcBef>
              <a:spcAft>
                <a:spcPts val="0"/>
              </a:spcAft>
              <a:buClr>
                <a:srgbClr val="000000"/>
              </a:buClr>
              <a:buSzPts val="1200"/>
              <a:buFont typeface="Arial"/>
              <a:buNone/>
              <a:defRPr sz="1200"/>
            </a:lvl6pPr>
            <a:lvl7pPr marL="0" lvl="6" indent="0" algn="r">
              <a:lnSpc>
                <a:spcPct val="100000"/>
              </a:lnSpc>
              <a:spcBef>
                <a:spcPts val="0"/>
              </a:spcBef>
              <a:spcAft>
                <a:spcPts val="0"/>
              </a:spcAft>
              <a:buClr>
                <a:srgbClr val="000000"/>
              </a:buClr>
              <a:buSzPts val="1200"/>
              <a:buFont typeface="Arial"/>
              <a:buNone/>
              <a:defRPr sz="1200"/>
            </a:lvl7pPr>
            <a:lvl8pPr marL="0" lvl="7" indent="0" algn="r">
              <a:lnSpc>
                <a:spcPct val="100000"/>
              </a:lnSpc>
              <a:spcBef>
                <a:spcPts val="0"/>
              </a:spcBef>
              <a:spcAft>
                <a:spcPts val="0"/>
              </a:spcAft>
              <a:buClr>
                <a:srgbClr val="000000"/>
              </a:buClr>
              <a:buSzPts val="1200"/>
              <a:buFont typeface="Arial"/>
              <a:buNone/>
              <a:defRPr sz="1200"/>
            </a:lvl8pPr>
            <a:lvl9pPr marL="0" lvl="8" indent="0" algn="r">
              <a:lnSpc>
                <a:spcPct val="100000"/>
              </a:lnSpc>
              <a:spcBef>
                <a:spcPts val="0"/>
              </a:spcBef>
              <a:spcAft>
                <a:spcPts val="0"/>
              </a:spcAft>
              <a:buClr>
                <a:srgbClr val="000000"/>
              </a:buClr>
              <a:buSzPts val="1200"/>
              <a:buFont typeface="Arial"/>
              <a:buNone/>
              <a:defRPr sz="1200"/>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51"/>
        <p:cNvGrpSpPr/>
        <p:nvPr/>
      </p:nvGrpSpPr>
      <p:grpSpPr>
        <a:xfrm>
          <a:off x="0" y="0"/>
          <a:ext cx="0" cy="0"/>
          <a:chOff x="0" y="0"/>
          <a:chExt cx="0" cy="0"/>
        </a:xfrm>
      </p:grpSpPr>
      <p:sp>
        <p:nvSpPr>
          <p:cNvPr id="152" name="Google Shape;152;g3687d1c8fc2_3_10"/>
          <p:cNvSpPr txBox="1">
            <a:spLocks noGrp="1"/>
          </p:cNvSpPr>
          <p:nvPr>
            <p:ph type="title"/>
          </p:nvPr>
        </p:nvSpPr>
        <p:spPr>
          <a:xfrm>
            <a:off x="609600" y="100780"/>
            <a:ext cx="10971213" cy="1143000"/>
          </a:xfrm>
          <a:prstGeom prst="rect">
            <a:avLst/>
          </a:prstGeom>
          <a:noFill/>
          <a:ln>
            <a:noFill/>
          </a:ln>
        </p:spPr>
        <p:txBody>
          <a:bodyPr spcFirstLastPara="1" wrap="square" lIns="0" tIns="0" rIns="0" bIns="0" anchor="ctr" anchorCtr="0">
            <a:noAutofit/>
          </a:bodyPr>
          <a:lstStyle>
            <a:lvl1pPr lvl="0" algn="ctr">
              <a:lnSpc>
                <a:spcPct val="93000"/>
              </a:lnSpc>
              <a:spcBef>
                <a:spcPts val="0"/>
              </a:spcBef>
              <a:spcAft>
                <a:spcPts val="0"/>
              </a:spcAft>
              <a:buSzPts val="1400"/>
              <a:buNone/>
              <a:defRPr/>
            </a:lvl1pPr>
            <a:lvl2pPr lvl="1" algn="ctr">
              <a:lnSpc>
                <a:spcPct val="93000"/>
              </a:lnSpc>
              <a:spcBef>
                <a:spcPts val="0"/>
              </a:spcBef>
              <a:spcAft>
                <a:spcPts val="0"/>
              </a:spcAft>
              <a:buSzPts val="1400"/>
              <a:buNone/>
              <a:defRPr/>
            </a:lvl2pPr>
            <a:lvl3pPr lvl="2" algn="ctr">
              <a:lnSpc>
                <a:spcPct val="93000"/>
              </a:lnSpc>
              <a:spcBef>
                <a:spcPts val="0"/>
              </a:spcBef>
              <a:spcAft>
                <a:spcPts val="0"/>
              </a:spcAft>
              <a:buSzPts val="1400"/>
              <a:buNone/>
              <a:defRPr/>
            </a:lvl3pPr>
            <a:lvl4pPr lvl="3" algn="ctr">
              <a:lnSpc>
                <a:spcPct val="93000"/>
              </a:lnSpc>
              <a:spcBef>
                <a:spcPts val="0"/>
              </a:spcBef>
              <a:spcAft>
                <a:spcPts val="0"/>
              </a:spcAft>
              <a:buSzPts val="1400"/>
              <a:buNone/>
              <a:defRPr/>
            </a:lvl4pPr>
            <a:lvl5pPr lvl="4" algn="ctr">
              <a:lnSpc>
                <a:spcPct val="93000"/>
              </a:lnSpc>
              <a:spcBef>
                <a:spcPts val="0"/>
              </a:spcBef>
              <a:spcAft>
                <a:spcPts val="0"/>
              </a:spcAft>
              <a:buSzPts val="1400"/>
              <a:buNone/>
              <a:defRPr/>
            </a:lvl5pPr>
            <a:lvl6pPr lvl="5" algn="ctr">
              <a:lnSpc>
                <a:spcPct val="93000"/>
              </a:lnSpc>
              <a:spcBef>
                <a:spcPts val="0"/>
              </a:spcBef>
              <a:spcAft>
                <a:spcPts val="0"/>
              </a:spcAft>
              <a:buSzPts val="1400"/>
              <a:buNone/>
              <a:defRPr/>
            </a:lvl6pPr>
            <a:lvl7pPr lvl="6" algn="ctr">
              <a:lnSpc>
                <a:spcPct val="93000"/>
              </a:lnSpc>
              <a:spcBef>
                <a:spcPts val="0"/>
              </a:spcBef>
              <a:spcAft>
                <a:spcPts val="0"/>
              </a:spcAft>
              <a:buSzPts val="1400"/>
              <a:buNone/>
              <a:defRPr/>
            </a:lvl7pPr>
            <a:lvl8pPr lvl="7" algn="ctr">
              <a:lnSpc>
                <a:spcPct val="93000"/>
              </a:lnSpc>
              <a:spcBef>
                <a:spcPts val="0"/>
              </a:spcBef>
              <a:spcAft>
                <a:spcPts val="0"/>
              </a:spcAft>
              <a:buSzPts val="1400"/>
              <a:buNone/>
              <a:defRPr/>
            </a:lvl8pPr>
            <a:lvl9pPr lvl="8" algn="ctr">
              <a:lnSpc>
                <a:spcPct val="93000"/>
              </a:lnSpc>
              <a:spcBef>
                <a:spcPts val="0"/>
              </a:spcBef>
              <a:spcAft>
                <a:spcPts val="0"/>
              </a:spcAft>
              <a:buSzPts val="1400"/>
              <a:buNone/>
              <a:defRPr/>
            </a:lvl9pPr>
          </a:lstStyle>
          <a:p>
            <a:endParaRPr/>
          </a:p>
        </p:txBody>
      </p:sp>
      <p:sp>
        <p:nvSpPr>
          <p:cNvPr id="153" name="Google Shape;153;g3687d1c8fc2_3_10"/>
          <p:cNvSpPr txBox="1">
            <a:spLocks noGrp="1"/>
          </p:cNvSpPr>
          <p:nvPr>
            <p:ph type="body" idx="1"/>
          </p:nvPr>
        </p:nvSpPr>
        <p:spPr>
          <a:xfrm>
            <a:off x="609600" y="1604963"/>
            <a:ext cx="5408613" cy="3975100"/>
          </a:xfrm>
          <a:prstGeom prst="rect">
            <a:avLst/>
          </a:prstGeom>
          <a:noFill/>
          <a:ln>
            <a:noFill/>
          </a:ln>
        </p:spPr>
        <p:txBody>
          <a:bodyPr spcFirstLastPara="1" wrap="square" lIns="0" tIns="28425" rIns="0" bIns="0" anchor="t" anchorCtr="0">
            <a:noAutofit/>
          </a:bodyPr>
          <a:lstStyle>
            <a:lvl1pPr marL="457200" lvl="0" indent="-228600" algn="l">
              <a:lnSpc>
                <a:spcPct val="93000"/>
              </a:lnSpc>
              <a:spcBef>
                <a:spcPts val="1425"/>
              </a:spcBef>
              <a:spcAft>
                <a:spcPts val="0"/>
              </a:spcAft>
              <a:buSzPts val="1400"/>
              <a:buNone/>
              <a:defRPr/>
            </a:lvl1pPr>
            <a:lvl2pPr marL="914400" lvl="1" indent="-228600" algn="l">
              <a:lnSpc>
                <a:spcPct val="93000"/>
              </a:lnSpc>
              <a:spcBef>
                <a:spcPts val="1138"/>
              </a:spcBef>
              <a:spcAft>
                <a:spcPts val="0"/>
              </a:spcAft>
              <a:buSzPts val="1400"/>
              <a:buNone/>
              <a:defRPr/>
            </a:lvl2pPr>
            <a:lvl3pPr marL="1371600" lvl="2" indent="-228600" algn="l">
              <a:lnSpc>
                <a:spcPct val="93000"/>
              </a:lnSpc>
              <a:spcBef>
                <a:spcPts val="850"/>
              </a:spcBef>
              <a:spcAft>
                <a:spcPts val="0"/>
              </a:spcAft>
              <a:buSzPts val="1400"/>
              <a:buNone/>
              <a:defRPr/>
            </a:lvl3pPr>
            <a:lvl4pPr marL="1828800" lvl="3" indent="-228600" algn="l">
              <a:lnSpc>
                <a:spcPct val="93000"/>
              </a:lnSpc>
              <a:spcBef>
                <a:spcPts val="575"/>
              </a:spcBef>
              <a:spcAft>
                <a:spcPts val="0"/>
              </a:spcAft>
              <a:buSzPts val="1400"/>
              <a:buNone/>
              <a:defRPr/>
            </a:lvl4pPr>
            <a:lvl5pPr marL="2286000" lvl="4" indent="-228600" algn="l">
              <a:lnSpc>
                <a:spcPct val="93000"/>
              </a:lnSpc>
              <a:spcBef>
                <a:spcPts val="288"/>
              </a:spcBef>
              <a:spcAft>
                <a:spcPts val="0"/>
              </a:spcAft>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4" name="Google Shape;154;g3687d1c8fc2_3_10"/>
          <p:cNvSpPr txBox="1">
            <a:spLocks noGrp="1"/>
          </p:cNvSpPr>
          <p:nvPr>
            <p:ph type="body" idx="2"/>
          </p:nvPr>
        </p:nvSpPr>
        <p:spPr>
          <a:xfrm>
            <a:off x="6170613" y="1604963"/>
            <a:ext cx="5410200" cy="3975100"/>
          </a:xfrm>
          <a:prstGeom prst="rect">
            <a:avLst/>
          </a:prstGeom>
          <a:noFill/>
          <a:ln>
            <a:noFill/>
          </a:ln>
        </p:spPr>
        <p:txBody>
          <a:bodyPr spcFirstLastPara="1" wrap="square" lIns="0" tIns="28425" rIns="0" bIns="0" anchor="t" anchorCtr="0">
            <a:noAutofit/>
          </a:bodyPr>
          <a:lstStyle>
            <a:lvl1pPr marL="457200" lvl="0" indent="-228600" algn="l">
              <a:lnSpc>
                <a:spcPct val="93000"/>
              </a:lnSpc>
              <a:spcBef>
                <a:spcPts val="1425"/>
              </a:spcBef>
              <a:spcAft>
                <a:spcPts val="0"/>
              </a:spcAft>
              <a:buSzPts val="1400"/>
              <a:buNone/>
              <a:defRPr/>
            </a:lvl1pPr>
            <a:lvl2pPr marL="914400" lvl="1" indent="-228600" algn="l">
              <a:lnSpc>
                <a:spcPct val="93000"/>
              </a:lnSpc>
              <a:spcBef>
                <a:spcPts val="1138"/>
              </a:spcBef>
              <a:spcAft>
                <a:spcPts val="0"/>
              </a:spcAft>
              <a:buSzPts val="1400"/>
              <a:buNone/>
              <a:defRPr/>
            </a:lvl2pPr>
            <a:lvl3pPr marL="1371600" lvl="2" indent="-228600" algn="l">
              <a:lnSpc>
                <a:spcPct val="93000"/>
              </a:lnSpc>
              <a:spcBef>
                <a:spcPts val="850"/>
              </a:spcBef>
              <a:spcAft>
                <a:spcPts val="0"/>
              </a:spcAft>
              <a:buSzPts val="1400"/>
              <a:buNone/>
              <a:defRPr/>
            </a:lvl3pPr>
            <a:lvl4pPr marL="1828800" lvl="3" indent="-228600" algn="l">
              <a:lnSpc>
                <a:spcPct val="93000"/>
              </a:lnSpc>
              <a:spcBef>
                <a:spcPts val="575"/>
              </a:spcBef>
              <a:spcAft>
                <a:spcPts val="0"/>
              </a:spcAft>
              <a:buSzPts val="1400"/>
              <a:buNone/>
              <a:defRPr/>
            </a:lvl4pPr>
            <a:lvl5pPr marL="2286000" lvl="4" indent="-228600" algn="l">
              <a:lnSpc>
                <a:spcPct val="93000"/>
              </a:lnSpc>
              <a:spcBef>
                <a:spcPts val="288"/>
              </a:spcBef>
              <a:spcAft>
                <a:spcPts val="0"/>
              </a:spcAft>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End-red">
  <p:cSld name="End-red">
    <p:spTree>
      <p:nvGrpSpPr>
        <p:cNvPr id="1" name="Shape 155"/>
        <p:cNvGrpSpPr/>
        <p:nvPr/>
      </p:nvGrpSpPr>
      <p:grpSpPr>
        <a:xfrm>
          <a:off x="0" y="0"/>
          <a:ext cx="0" cy="0"/>
          <a:chOff x="0" y="0"/>
          <a:chExt cx="0" cy="0"/>
        </a:xfrm>
      </p:grpSpPr>
      <p:sp>
        <p:nvSpPr>
          <p:cNvPr id="156" name="Google Shape;156;g3687d1c8fc2_3_14"/>
          <p:cNvSpPr/>
          <p:nvPr/>
        </p:nvSpPr>
        <p:spPr>
          <a:xfrm>
            <a:off x="0" y="-9939"/>
            <a:ext cx="12192000" cy="6858000"/>
          </a:xfrm>
          <a:prstGeom prst="rect">
            <a:avLst/>
          </a:prstGeom>
          <a:solidFill>
            <a:srgbClr val="C5050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157" name="Google Shape;157;g3687d1c8fc2_3_14" descr="UW–Madison logo with white text on red background"/>
          <p:cNvPicPr preferRelativeResize="0"/>
          <p:nvPr/>
        </p:nvPicPr>
        <p:blipFill rotWithShape="1">
          <a:blip r:embed="rId2">
            <a:alphaModFix/>
          </a:blip>
          <a:srcRect/>
          <a:stretch/>
        </p:blipFill>
        <p:spPr>
          <a:xfrm>
            <a:off x="4557092" y="2911281"/>
            <a:ext cx="3077817" cy="1035438"/>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8"/>
        <p:cNvGrpSpPr/>
        <p:nvPr/>
      </p:nvGrpSpPr>
      <p:grpSpPr>
        <a:xfrm>
          <a:off x="0" y="0"/>
          <a:ext cx="0" cy="0"/>
          <a:chOff x="0" y="0"/>
          <a:chExt cx="0" cy="0"/>
        </a:xfrm>
      </p:grpSpPr>
      <p:sp>
        <p:nvSpPr>
          <p:cNvPr id="159" name="Google Shape;159;g3687d1c8fc2_3_17"/>
          <p:cNvSpPr txBox="1">
            <a:spLocks noGrp="1"/>
          </p:cNvSpPr>
          <p:nvPr>
            <p:ph type="ctrTitle"/>
          </p:nvPr>
        </p:nvSpPr>
        <p:spPr>
          <a:xfrm>
            <a:off x="1524000" y="1122363"/>
            <a:ext cx="9144000" cy="2387600"/>
          </a:xfrm>
          <a:prstGeom prst="rect">
            <a:avLst/>
          </a:prstGeom>
          <a:noFill/>
          <a:ln>
            <a:noFill/>
          </a:ln>
        </p:spPr>
        <p:txBody>
          <a:bodyPr spcFirstLastPara="1" wrap="square" lIns="0" tIns="0" rIns="0" bIns="0" anchor="b" anchorCtr="0">
            <a:noAutofit/>
          </a:bodyPr>
          <a:lstStyle>
            <a:lvl1pPr lvl="0" algn="ctr">
              <a:lnSpc>
                <a:spcPct val="93000"/>
              </a:lnSpc>
              <a:spcBef>
                <a:spcPts val="0"/>
              </a:spcBef>
              <a:spcAft>
                <a:spcPts val="0"/>
              </a:spcAft>
              <a:buSzPts val="1400"/>
              <a:buNone/>
              <a:defRPr sz="6000"/>
            </a:lvl1pPr>
            <a:lvl2pPr lvl="1" algn="ctr">
              <a:lnSpc>
                <a:spcPct val="93000"/>
              </a:lnSpc>
              <a:spcBef>
                <a:spcPts val="0"/>
              </a:spcBef>
              <a:spcAft>
                <a:spcPts val="0"/>
              </a:spcAft>
              <a:buSzPts val="1400"/>
              <a:buNone/>
              <a:defRPr/>
            </a:lvl2pPr>
            <a:lvl3pPr lvl="2" algn="ctr">
              <a:lnSpc>
                <a:spcPct val="93000"/>
              </a:lnSpc>
              <a:spcBef>
                <a:spcPts val="0"/>
              </a:spcBef>
              <a:spcAft>
                <a:spcPts val="0"/>
              </a:spcAft>
              <a:buSzPts val="1400"/>
              <a:buNone/>
              <a:defRPr/>
            </a:lvl3pPr>
            <a:lvl4pPr lvl="3" algn="ctr">
              <a:lnSpc>
                <a:spcPct val="93000"/>
              </a:lnSpc>
              <a:spcBef>
                <a:spcPts val="0"/>
              </a:spcBef>
              <a:spcAft>
                <a:spcPts val="0"/>
              </a:spcAft>
              <a:buSzPts val="1400"/>
              <a:buNone/>
              <a:defRPr/>
            </a:lvl4pPr>
            <a:lvl5pPr lvl="4" algn="ctr">
              <a:lnSpc>
                <a:spcPct val="93000"/>
              </a:lnSpc>
              <a:spcBef>
                <a:spcPts val="0"/>
              </a:spcBef>
              <a:spcAft>
                <a:spcPts val="0"/>
              </a:spcAft>
              <a:buSzPts val="1400"/>
              <a:buNone/>
              <a:defRPr/>
            </a:lvl5pPr>
            <a:lvl6pPr lvl="5" algn="ctr">
              <a:lnSpc>
                <a:spcPct val="93000"/>
              </a:lnSpc>
              <a:spcBef>
                <a:spcPts val="0"/>
              </a:spcBef>
              <a:spcAft>
                <a:spcPts val="0"/>
              </a:spcAft>
              <a:buSzPts val="1400"/>
              <a:buNone/>
              <a:defRPr/>
            </a:lvl6pPr>
            <a:lvl7pPr lvl="6" algn="ctr">
              <a:lnSpc>
                <a:spcPct val="93000"/>
              </a:lnSpc>
              <a:spcBef>
                <a:spcPts val="0"/>
              </a:spcBef>
              <a:spcAft>
                <a:spcPts val="0"/>
              </a:spcAft>
              <a:buSzPts val="1400"/>
              <a:buNone/>
              <a:defRPr/>
            </a:lvl7pPr>
            <a:lvl8pPr lvl="7" algn="ctr">
              <a:lnSpc>
                <a:spcPct val="93000"/>
              </a:lnSpc>
              <a:spcBef>
                <a:spcPts val="0"/>
              </a:spcBef>
              <a:spcAft>
                <a:spcPts val="0"/>
              </a:spcAft>
              <a:buSzPts val="1400"/>
              <a:buNone/>
              <a:defRPr/>
            </a:lvl8pPr>
            <a:lvl9pPr lvl="8" algn="ctr">
              <a:lnSpc>
                <a:spcPct val="93000"/>
              </a:lnSpc>
              <a:spcBef>
                <a:spcPts val="0"/>
              </a:spcBef>
              <a:spcAft>
                <a:spcPts val="0"/>
              </a:spcAft>
              <a:buSzPts val="1400"/>
              <a:buNone/>
              <a:defRPr/>
            </a:lvl9pPr>
          </a:lstStyle>
          <a:p>
            <a:endParaRPr/>
          </a:p>
        </p:txBody>
      </p:sp>
      <p:sp>
        <p:nvSpPr>
          <p:cNvPr id="160" name="Google Shape;160;g3687d1c8fc2_3_17"/>
          <p:cNvSpPr txBox="1">
            <a:spLocks noGrp="1"/>
          </p:cNvSpPr>
          <p:nvPr>
            <p:ph type="subTitle" idx="1"/>
          </p:nvPr>
        </p:nvSpPr>
        <p:spPr>
          <a:xfrm>
            <a:off x="1524000" y="3602038"/>
            <a:ext cx="9144000" cy="1655762"/>
          </a:xfrm>
          <a:prstGeom prst="rect">
            <a:avLst/>
          </a:prstGeom>
          <a:noFill/>
          <a:ln>
            <a:noFill/>
          </a:ln>
        </p:spPr>
        <p:txBody>
          <a:bodyPr spcFirstLastPara="1" wrap="square" lIns="0" tIns="28425" rIns="0" bIns="0" anchor="t" anchorCtr="0">
            <a:noAutofit/>
          </a:bodyPr>
          <a:lstStyle>
            <a:lvl1pPr lvl="0" algn="ctr">
              <a:lnSpc>
                <a:spcPct val="93000"/>
              </a:lnSpc>
              <a:spcBef>
                <a:spcPts val="1425"/>
              </a:spcBef>
              <a:spcAft>
                <a:spcPts val="0"/>
              </a:spcAft>
              <a:buSzPts val="2400"/>
              <a:buNone/>
              <a:defRPr sz="2400"/>
            </a:lvl1pPr>
            <a:lvl2pPr lvl="1" algn="ctr">
              <a:lnSpc>
                <a:spcPct val="93000"/>
              </a:lnSpc>
              <a:spcBef>
                <a:spcPts val="1138"/>
              </a:spcBef>
              <a:spcAft>
                <a:spcPts val="0"/>
              </a:spcAft>
              <a:buSzPts val="2000"/>
              <a:buNone/>
              <a:defRPr sz="2000"/>
            </a:lvl2pPr>
            <a:lvl3pPr lvl="2" algn="ctr">
              <a:lnSpc>
                <a:spcPct val="93000"/>
              </a:lnSpc>
              <a:spcBef>
                <a:spcPts val="850"/>
              </a:spcBef>
              <a:spcAft>
                <a:spcPts val="0"/>
              </a:spcAft>
              <a:buSzPts val="1800"/>
              <a:buNone/>
              <a:defRPr sz="1800"/>
            </a:lvl3pPr>
            <a:lvl4pPr lvl="3" algn="ctr">
              <a:lnSpc>
                <a:spcPct val="93000"/>
              </a:lnSpc>
              <a:spcBef>
                <a:spcPts val="575"/>
              </a:spcBef>
              <a:spcAft>
                <a:spcPts val="0"/>
              </a:spcAft>
              <a:buSzPts val="1600"/>
              <a:buNone/>
              <a:defRPr sz="1600"/>
            </a:lvl4pPr>
            <a:lvl5pPr lvl="4" algn="ctr">
              <a:lnSpc>
                <a:spcPct val="93000"/>
              </a:lnSpc>
              <a:spcBef>
                <a:spcPts val="288"/>
              </a:spcBef>
              <a:spcAft>
                <a:spcPts val="0"/>
              </a:spcAft>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61"/>
        <p:cNvGrpSpPr/>
        <p:nvPr/>
      </p:nvGrpSpPr>
      <p:grpSpPr>
        <a:xfrm>
          <a:off x="0" y="0"/>
          <a:ext cx="0" cy="0"/>
          <a:chOff x="0" y="0"/>
          <a:chExt cx="0" cy="0"/>
        </a:xfrm>
      </p:grpSpPr>
      <p:sp>
        <p:nvSpPr>
          <p:cNvPr id="162" name="Google Shape;162;g3687d1c8fc2_3_20"/>
          <p:cNvSpPr txBox="1">
            <a:spLocks noGrp="1"/>
          </p:cNvSpPr>
          <p:nvPr>
            <p:ph type="title"/>
          </p:nvPr>
        </p:nvSpPr>
        <p:spPr>
          <a:xfrm>
            <a:off x="831850" y="1709738"/>
            <a:ext cx="10515600" cy="2852737"/>
          </a:xfrm>
          <a:prstGeom prst="rect">
            <a:avLst/>
          </a:prstGeom>
          <a:noFill/>
          <a:ln>
            <a:noFill/>
          </a:ln>
        </p:spPr>
        <p:txBody>
          <a:bodyPr spcFirstLastPara="1" wrap="square" lIns="0" tIns="0" rIns="0" bIns="0" anchor="b" anchorCtr="0">
            <a:noAutofit/>
          </a:bodyPr>
          <a:lstStyle>
            <a:lvl1pPr lvl="0" algn="ctr">
              <a:lnSpc>
                <a:spcPct val="93000"/>
              </a:lnSpc>
              <a:spcBef>
                <a:spcPts val="0"/>
              </a:spcBef>
              <a:spcAft>
                <a:spcPts val="0"/>
              </a:spcAft>
              <a:buSzPts val="1400"/>
              <a:buNone/>
              <a:defRPr sz="6000"/>
            </a:lvl1pPr>
            <a:lvl2pPr lvl="1" algn="ctr">
              <a:lnSpc>
                <a:spcPct val="93000"/>
              </a:lnSpc>
              <a:spcBef>
                <a:spcPts val="0"/>
              </a:spcBef>
              <a:spcAft>
                <a:spcPts val="0"/>
              </a:spcAft>
              <a:buSzPts val="1400"/>
              <a:buNone/>
              <a:defRPr/>
            </a:lvl2pPr>
            <a:lvl3pPr lvl="2" algn="ctr">
              <a:lnSpc>
                <a:spcPct val="93000"/>
              </a:lnSpc>
              <a:spcBef>
                <a:spcPts val="0"/>
              </a:spcBef>
              <a:spcAft>
                <a:spcPts val="0"/>
              </a:spcAft>
              <a:buSzPts val="1400"/>
              <a:buNone/>
              <a:defRPr/>
            </a:lvl3pPr>
            <a:lvl4pPr lvl="3" algn="ctr">
              <a:lnSpc>
                <a:spcPct val="93000"/>
              </a:lnSpc>
              <a:spcBef>
                <a:spcPts val="0"/>
              </a:spcBef>
              <a:spcAft>
                <a:spcPts val="0"/>
              </a:spcAft>
              <a:buSzPts val="1400"/>
              <a:buNone/>
              <a:defRPr/>
            </a:lvl4pPr>
            <a:lvl5pPr lvl="4" algn="ctr">
              <a:lnSpc>
                <a:spcPct val="93000"/>
              </a:lnSpc>
              <a:spcBef>
                <a:spcPts val="0"/>
              </a:spcBef>
              <a:spcAft>
                <a:spcPts val="0"/>
              </a:spcAft>
              <a:buSzPts val="1400"/>
              <a:buNone/>
              <a:defRPr/>
            </a:lvl5pPr>
            <a:lvl6pPr lvl="5" algn="ctr">
              <a:lnSpc>
                <a:spcPct val="93000"/>
              </a:lnSpc>
              <a:spcBef>
                <a:spcPts val="0"/>
              </a:spcBef>
              <a:spcAft>
                <a:spcPts val="0"/>
              </a:spcAft>
              <a:buSzPts val="1400"/>
              <a:buNone/>
              <a:defRPr/>
            </a:lvl6pPr>
            <a:lvl7pPr lvl="6" algn="ctr">
              <a:lnSpc>
                <a:spcPct val="93000"/>
              </a:lnSpc>
              <a:spcBef>
                <a:spcPts val="0"/>
              </a:spcBef>
              <a:spcAft>
                <a:spcPts val="0"/>
              </a:spcAft>
              <a:buSzPts val="1400"/>
              <a:buNone/>
              <a:defRPr/>
            </a:lvl7pPr>
            <a:lvl8pPr lvl="7" algn="ctr">
              <a:lnSpc>
                <a:spcPct val="93000"/>
              </a:lnSpc>
              <a:spcBef>
                <a:spcPts val="0"/>
              </a:spcBef>
              <a:spcAft>
                <a:spcPts val="0"/>
              </a:spcAft>
              <a:buSzPts val="1400"/>
              <a:buNone/>
              <a:defRPr/>
            </a:lvl8pPr>
            <a:lvl9pPr lvl="8" algn="ctr">
              <a:lnSpc>
                <a:spcPct val="93000"/>
              </a:lnSpc>
              <a:spcBef>
                <a:spcPts val="0"/>
              </a:spcBef>
              <a:spcAft>
                <a:spcPts val="0"/>
              </a:spcAft>
              <a:buSzPts val="1400"/>
              <a:buNone/>
              <a:defRPr/>
            </a:lvl9pPr>
          </a:lstStyle>
          <a:p>
            <a:endParaRPr/>
          </a:p>
        </p:txBody>
      </p:sp>
      <p:sp>
        <p:nvSpPr>
          <p:cNvPr id="163" name="Google Shape;163;g3687d1c8fc2_3_20"/>
          <p:cNvSpPr txBox="1">
            <a:spLocks noGrp="1"/>
          </p:cNvSpPr>
          <p:nvPr>
            <p:ph type="body" idx="1"/>
          </p:nvPr>
        </p:nvSpPr>
        <p:spPr>
          <a:xfrm>
            <a:off x="831850" y="4589463"/>
            <a:ext cx="10515600" cy="1500187"/>
          </a:xfrm>
          <a:prstGeom prst="rect">
            <a:avLst/>
          </a:prstGeom>
          <a:noFill/>
          <a:ln>
            <a:noFill/>
          </a:ln>
        </p:spPr>
        <p:txBody>
          <a:bodyPr spcFirstLastPara="1" wrap="square" lIns="0" tIns="28425" rIns="0" bIns="0" anchor="t" anchorCtr="0">
            <a:noAutofit/>
          </a:bodyPr>
          <a:lstStyle>
            <a:lvl1pPr marL="457200" lvl="0" indent="-228600" algn="l">
              <a:lnSpc>
                <a:spcPct val="93000"/>
              </a:lnSpc>
              <a:spcBef>
                <a:spcPts val="1425"/>
              </a:spcBef>
              <a:spcAft>
                <a:spcPts val="0"/>
              </a:spcAft>
              <a:buSzPts val="2400"/>
              <a:buNone/>
              <a:defRPr sz="2400"/>
            </a:lvl1pPr>
            <a:lvl2pPr marL="914400" lvl="1" indent="-228600" algn="l">
              <a:lnSpc>
                <a:spcPct val="93000"/>
              </a:lnSpc>
              <a:spcBef>
                <a:spcPts val="1138"/>
              </a:spcBef>
              <a:spcAft>
                <a:spcPts val="0"/>
              </a:spcAft>
              <a:buSzPts val="2000"/>
              <a:buNone/>
              <a:defRPr sz="2000"/>
            </a:lvl2pPr>
            <a:lvl3pPr marL="1371600" lvl="2" indent="-228600" algn="l">
              <a:lnSpc>
                <a:spcPct val="93000"/>
              </a:lnSpc>
              <a:spcBef>
                <a:spcPts val="850"/>
              </a:spcBef>
              <a:spcAft>
                <a:spcPts val="0"/>
              </a:spcAft>
              <a:buSzPts val="1800"/>
              <a:buNone/>
              <a:defRPr sz="1800"/>
            </a:lvl3pPr>
            <a:lvl4pPr marL="1828800" lvl="3" indent="-228600" algn="l">
              <a:lnSpc>
                <a:spcPct val="93000"/>
              </a:lnSpc>
              <a:spcBef>
                <a:spcPts val="575"/>
              </a:spcBef>
              <a:spcAft>
                <a:spcPts val="0"/>
              </a:spcAft>
              <a:buSzPts val="1600"/>
              <a:buNone/>
              <a:defRPr sz="1600"/>
            </a:lvl4pPr>
            <a:lvl5pPr marL="2286000" lvl="4" indent="-228600" algn="l">
              <a:lnSpc>
                <a:spcPct val="93000"/>
              </a:lnSpc>
              <a:spcBef>
                <a:spcPts val="288"/>
              </a:spcBef>
              <a:spcAft>
                <a:spcPts val="0"/>
              </a:spcAft>
              <a:buSzPts val="1600"/>
              <a:buNone/>
              <a:defRPr sz="1600"/>
            </a:lvl5pPr>
            <a:lvl6pPr marL="2743200" lvl="5" indent="-228600" algn="l">
              <a:lnSpc>
                <a:spcPct val="90000"/>
              </a:lnSpc>
              <a:spcBef>
                <a:spcPts val="500"/>
              </a:spcBef>
              <a:spcAft>
                <a:spcPts val="0"/>
              </a:spcAft>
              <a:buClr>
                <a:schemeClr val="dk1"/>
              </a:buClr>
              <a:buSzPts val="1600"/>
              <a:buNone/>
              <a:defRPr sz="1600"/>
            </a:lvl6pPr>
            <a:lvl7pPr marL="3200400" lvl="6" indent="-228600" algn="l">
              <a:lnSpc>
                <a:spcPct val="90000"/>
              </a:lnSpc>
              <a:spcBef>
                <a:spcPts val="500"/>
              </a:spcBef>
              <a:spcAft>
                <a:spcPts val="0"/>
              </a:spcAft>
              <a:buClr>
                <a:schemeClr val="dk1"/>
              </a:buClr>
              <a:buSzPts val="1600"/>
              <a:buNone/>
              <a:defRPr sz="1600"/>
            </a:lvl7pPr>
            <a:lvl8pPr marL="3657600" lvl="7" indent="-228600" algn="l">
              <a:lnSpc>
                <a:spcPct val="90000"/>
              </a:lnSpc>
              <a:spcBef>
                <a:spcPts val="500"/>
              </a:spcBef>
              <a:spcAft>
                <a:spcPts val="0"/>
              </a:spcAft>
              <a:buClr>
                <a:schemeClr val="dk1"/>
              </a:buClr>
              <a:buSzPts val="1600"/>
              <a:buNone/>
              <a:defRPr sz="1600"/>
            </a:lvl8pPr>
            <a:lvl9pPr marL="4114800" lvl="8" indent="-228600" algn="l">
              <a:lnSpc>
                <a:spcPct val="90000"/>
              </a:lnSpc>
              <a:spcBef>
                <a:spcPts val="500"/>
              </a:spcBef>
              <a:spcAft>
                <a:spcPts val="0"/>
              </a:spcAft>
              <a:buClr>
                <a:schemeClr val="dk1"/>
              </a:buClr>
              <a:buSzPts val="1600"/>
              <a:buNone/>
              <a:defRPr sz="1600"/>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64"/>
        <p:cNvGrpSpPr/>
        <p:nvPr/>
      </p:nvGrpSpPr>
      <p:grpSpPr>
        <a:xfrm>
          <a:off x="0" y="0"/>
          <a:ext cx="0" cy="0"/>
          <a:chOff x="0" y="0"/>
          <a:chExt cx="0" cy="0"/>
        </a:xfrm>
      </p:grpSpPr>
      <p:sp>
        <p:nvSpPr>
          <p:cNvPr id="165" name="Google Shape;165;g3687d1c8fc2_3_23"/>
          <p:cNvSpPr txBox="1">
            <a:spLocks noGrp="1"/>
          </p:cNvSpPr>
          <p:nvPr>
            <p:ph type="title"/>
          </p:nvPr>
        </p:nvSpPr>
        <p:spPr>
          <a:xfrm>
            <a:off x="838200" y="95864"/>
            <a:ext cx="10515600" cy="1325563"/>
          </a:xfrm>
          <a:prstGeom prst="rect">
            <a:avLst/>
          </a:prstGeom>
          <a:noFill/>
          <a:ln>
            <a:noFill/>
          </a:ln>
        </p:spPr>
        <p:txBody>
          <a:bodyPr spcFirstLastPara="1" wrap="square" lIns="0" tIns="0" rIns="0" bIns="0" anchor="ctr" anchorCtr="0">
            <a:noAutofit/>
          </a:bodyPr>
          <a:lstStyle>
            <a:lvl1pPr lvl="0" algn="ctr">
              <a:lnSpc>
                <a:spcPct val="93000"/>
              </a:lnSpc>
              <a:spcBef>
                <a:spcPts val="0"/>
              </a:spcBef>
              <a:spcAft>
                <a:spcPts val="0"/>
              </a:spcAft>
              <a:buSzPts val="1400"/>
              <a:buNone/>
              <a:defRPr/>
            </a:lvl1pPr>
            <a:lvl2pPr lvl="1" algn="ctr">
              <a:lnSpc>
                <a:spcPct val="93000"/>
              </a:lnSpc>
              <a:spcBef>
                <a:spcPts val="0"/>
              </a:spcBef>
              <a:spcAft>
                <a:spcPts val="0"/>
              </a:spcAft>
              <a:buSzPts val="1400"/>
              <a:buNone/>
              <a:defRPr/>
            </a:lvl2pPr>
            <a:lvl3pPr lvl="2" algn="ctr">
              <a:lnSpc>
                <a:spcPct val="93000"/>
              </a:lnSpc>
              <a:spcBef>
                <a:spcPts val="0"/>
              </a:spcBef>
              <a:spcAft>
                <a:spcPts val="0"/>
              </a:spcAft>
              <a:buSzPts val="1400"/>
              <a:buNone/>
              <a:defRPr/>
            </a:lvl3pPr>
            <a:lvl4pPr lvl="3" algn="ctr">
              <a:lnSpc>
                <a:spcPct val="93000"/>
              </a:lnSpc>
              <a:spcBef>
                <a:spcPts val="0"/>
              </a:spcBef>
              <a:spcAft>
                <a:spcPts val="0"/>
              </a:spcAft>
              <a:buSzPts val="1400"/>
              <a:buNone/>
              <a:defRPr/>
            </a:lvl4pPr>
            <a:lvl5pPr lvl="4" algn="ctr">
              <a:lnSpc>
                <a:spcPct val="93000"/>
              </a:lnSpc>
              <a:spcBef>
                <a:spcPts val="0"/>
              </a:spcBef>
              <a:spcAft>
                <a:spcPts val="0"/>
              </a:spcAft>
              <a:buSzPts val="1400"/>
              <a:buNone/>
              <a:defRPr/>
            </a:lvl5pPr>
            <a:lvl6pPr lvl="5" algn="ctr">
              <a:lnSpc>
                <a:spcPct val="93000"/>
              </a:lnSpc>
              <a:spcBef>
                <a:spcPts val="0"/>
              </a:spcBef>
              <a:spcAft>
                <a:spcPts val="0"/>
              </a:spcAft>
              <a:buSzPts val="1400"/>
              <a:buNone/>
              <a:defRPr/>
            </a:lvl6pPr>
            <a:lvl7pPr lvl="6" algn="ctr">
              <a:lnSpc>
                <a:spcPct val="93000"/>
              </a:lnSpc>
              <a:spcBef>
                <a:spcPts val="0"/>
              </a:spcBef>
              <a:spcAft>
                <a:spcPts val="0"/>
              </a:spcAft>
              <a:buSzPts val="1400"/>
              <a:buNone/>
              <a:defRPr/>
            </a:lvl7pPr>
            <a:lvl8pPr lvl="7" algn="ctr">
              <a:lnSpc>
                <a:spcPct val="93000"/>
              </a:lnSpc>
              <a:spcBef>
                <a:spcPts val="0"/>
              </a:spcBef>
              <a:spcAft>
                <a:spcPts val="0"/>
              </a:spcAft>
              <a:buSzPts val="1400"/>
              <a:buNone/>
              <a:defRPr/>
            </a:lvl8pPr>
            <a:lvl9pPr lvl="8" algn="ctr">
              <a:lnSpc>
                <a:spcPct val="93000"/>
              </a:lnSpc>
              <a:spcBef>
                <a:spcPts val="0"/>
              </a:spcBef>
              <a:spcAft>
                <a:spcPts val="0"/>
              </a:spcAft>
              <a:buSzPts val="1400"/>
              <a:buNone/>
              <a:defRPr/>
            </a:lvl9pPr>
          </a:lstStyle>
          <a:p>
            <a:endParaRPr/>
          </a:p>
        </p:txBody>
      </p:sp>
      <p:sp>
        <p:nvSpPr>
          <p:cNvPr id="166" name="Google Shape;166;g3687d1c8fc2_3_23"/>
          <p:cNvSpPr txBox="1">
            <a:spLocks noGrp="1"/>
          </p:cNvSpPr>
          <p:nvPr>
            <p:ph type="body" idx="1"/>
          </p:nvPr>
        </p:nvSpPr>
        <p:spPr>
          <a:xfrm>
            <a:off x="839788" y="1681163"/>
            <a:ext cx="5157787" cy="823912"/>
          </a:xfrm>
          <a:prstGeom prst="rect">
            <a:avLst/>
          </a:prstGeom>
          <a:noFill/>
          <a:ln>
            <a:noFill/>
          </a:ln>
        </p:spPr>
        <p:txBody>
          <a:bodyPr spcFirstLastPara="1" wrap="square" lIns="0" tIns="28425" rIns="0" bIns="0" anchor="b" anchorCtr="0">
            <a:noAutofit/>
          </a:bodyPr>
          <a:lstStyle>
            <a:lvl1pPr marL="457200" lvl="0" indent="-228600" algn="l">
              <a:lnSpc>
                <a:spcPct val="93000"/>
              </a:lnSpc>
              <a:spcBef>
                <a:spcPts val="1425"/>
              </a:spcBef>
              <a:spcAft>
                <a:spcPts val="0"/>
              </a:spcAft>
              <a:buSzPts val="2400"/>
              <a:buNone/>
              <a:defRPr sz="2400" b="1"/>
            </a:lvl1pPr>
            <a:lvl2pPr marL="914400" lvl="1" indent="-228600" algn="l">
              <a:lnSpc>
                <a:spcPct val="93000"/>
              </a:lnSpc>
              <a:spcBef>
                <a:spcPts val="1138"/>
              </a:spcBef>
              <a:spcAft>
                <a:spcPts val="0"/>
              </a:spcAft>
              <a:buSzPts val="2000"/>
              <a:buNone/>
              <a:defRPr sz="2000" b="1"/>
            </a:lvl2pPr>
            <a:lvl3pPr marL="1371600" lvl="2" indent="-228600" algn="l">
              <a:lnSpc>
                <a:spcPct val="93000"/>
              </a:lnSpc>
              <a:spcBef>
                <a:spcPts val="850"/>
              </a:spcBef>
              <a:spcAft>
                <a:spcPts val="0"/>
              </a:spcAft>
              <a:buSzPts val="1800"/>
              <a:buNone/>
              <a:defRPr sz="1800" b="1"/>
            </a:lvl3pPr>
            <a:lvl4pPr marL="1828800" lvl="3" indent="-228600" algn="l">
              <a:lnSpc>
                <a:spcPct val="93000"/>
              </a:lnSpc>
              <a:spcBef>
                <a:spcPts val="575"/>
              </a:spcBef>
              <a:spcAft>
                <a:spcPts val="0"/>
              </a:spcAft>
              <a:buSzPts val="1600"/>
              <a:buNone/>
              <a:defRPr sz="1600" b="1"/>
            </a:lvl4pPr>
            <a:lvl5pPr marL="2286000" lvl="4" indent="-228600" algn="l">
              <a:lnSpc>
                <a:spcPct val="93000"/>
              </a:lnSpc>
              <a:spcBef>
                <a:spcPts val="288"/>
              </a:spcBef>
              <a:spcAft>
                <a:spcPts val="0"/>
              </a:spcAft>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67" name="Google Shape;167;g3687d1c8fc2_3_23"/>
          <p:cNvSpPr txBox="1">
            <a:spLocks noGrp="1"/>
          </p:cNvSpPr>
          <p:nvPr>
            <p:ph type="body" idx="2"/>
          </p:nvPr>
        </p:nvSpPr>
        <p:spPr>
          <a:xfrm>
            <a:off x="839788" y="2505075"/>
            <a:ext cx="5157787" cy="3684588"/>
          </a:xfrm>
          <a:prstGeom prst="rect">
            <a:avLst/>
          </a:prstGeom>
          <a:noFill/>
          <a:ln>
            <a:noFill/>
          </a:ln>
        </p:spPr>
        <p:txBody>
          <a:bodyPr spcFirstLastPara="1" wrap="square" lIns="0" tIns="28425" rIns="0" bIns="0" anchor="t" anchorCtr="0">
            <a:noAutofit/>
          </a:bodyPr>
          <a:lstStyle>
            <a:lvl1pPr marL="457200" lvl="0" indent="-228600" algn="l">
              <a:lnSpc>
                <a:spcPct val="93000"/>
              </a:lnSpc>
              <a:spcBef>
                <a:spcPts val="1425"/>
              </a:spcBef>
              <a:spcAft>
                <a:spcPts val="0"/>
              </a:spcAft>
              <a:buSzPts val="1400"/>
              <a:buNone/>
              <a:defRPr/>
            </a:lvl1pPr>
            <a:lvl2pPr marL="914400" lvl="1" indent="-228600" algn="l">
              <a:lnSpc>
                <a:spcPct val="93000"/>
              </a:lnSpc>
              <a:spcBef>
                <a:spcPts val="1138"/>
              </a:spcBef>
              <a:spcAft>
                <a:spcPts val="0"/>
              </a:spcAft>
              <a:buSzPts val="1400"/>
              <a:buNone/>
              <a:defRPr/>
            </a:lvl2pPr>
            <a:lvl3pPr marL="1371600" lvl="2" indent="-228600" algn="l">
              <a:lnSpc>
                <a:spcPct val="93000"/>
              </a:lnSpc>
              <a:spcBef>
                <a:spcPts val="850"/>
              </a:spcBef>
              <a:spcAft>
                <a:spcPts val="0"/>
              </a:spcAft>
              <a:buSzPts val="1400"/>
              <a:buNone/>
              <a:defRPr/>
            </a:lvl3pPr>
            <a:lvl4pPr marL="1828800" lvl="3" indent="-228600" algn="l">
              <a:lnSpc>
                <a:spcPct val="93000"/>
              </a:lnSpc>
              <a:spcBef>
                <a:spcPts val="575"/>
              </a:spcBef>
              <a:spcAft>
                <a:spcPts val="0"/>
              </a:spcAft>
              <a:buSzPts val="1400"/>
              <a:buNone/>
              <a:defRPr/>
            </a:lvl4pPr>
            <a:lvl5pPr marL="2286000" lvl="4" indent="-228600" algn="l">
              <a:lnSpc>
                <a:spcPct val="93000"/>
              </a:lnSpc>
              <a:spcBef>
                <a:spcPts val="288"/>
              </a:spcBef>
              <a:spcAft>
                <a:spcPts val="0"/>
              </a:spcAft>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8" name="Google Shape;168;g3687d1c8fc2_3_23"/>
          <p:cNvSpPr txBox="1">
            <a:spLocks noGrp="1"/>
          </p:cNvSpPr>
          <p:nvPr>
            <p:ph type="body" idx="3"/>
          </p:nvPr>
        </p:nvSpPr>
        <p:spPr>
          <a:xfrm>
            <a:off x="6172200" y="1681163"/>
            <a:ext cx="5183188" cy="823912"/>
          </a:xfrm>
          <a:prstGeom prst="rect">
            <a:avLst/>
          </a:prstGeom>
          <a:noFill/>
          <a:ln>
            <a:noFill/>
          </a:ln>
        </p:spPr>
        <p:txBody>
          <a:bodyPr spcFirstLastPara="1" wrap="square" lIns="0" tIns="28425" rIns="0" bIns="0" anchor="b" anchorCtr="0">
            <a:noAutofit/>
          </a:bodyPr>
          <a:lstStyle>
            <a:lvl1pPr marL="457200" lvl="0" indent="-228600" algn="l">
              <a:lnSpc>
                <a:spcPct val="93000"/>
              </a:lnSpc>
              <a:spcBef>
                <a:spcPts val="1425"/>
              </a:spcBef>
              <a:spcAft>
                <a:spcPts val="0"/>
              </a:spcAft>
              <a:buSzPts val="2400"/>
              <a:buNone/>
              <a:defRPr sz="2400" b="1"/>
            </a:lvl1pPr>
            <a:lvl2pPr marL="914400" lvl="1" indent="-228600" algn="l">
              <a:lnSpc>
                <a:spcPct val="93000"/>
              </a:lnSpc>
              <a:spcBef>
                <a:spcPts val="1138"/>
              </a:spcBef>
              <a:spcAft>
                <a:spcPts val="0"/>
              </a:spcAft>
              <a:buSzPts val="2000"/>
              <a:buNone/>
              <a:defRPr sz="2000" b="1"/>
            </a:lvl2pPr>
            <a:lvl3pPr marL="1371600" lvl="2" indent="-228600" algn="l">
              <a:lnSpc>
                <a:spcPct val="93000"/>
              </a:lnSpc>
              <a:spcBef>
                <a:spcPts val="850"/>
              </a:spcBef>
              <a:spcAft>
                <a:spcPts val="0"/>
              </a:spcAft>
              <a:buSzPts val="1800"/>
              <a:buNone/>
              <a:defRPr sz="1800" b="1"/>
            </a:lvl3pPr>
            <a:lvl4pPr marL="1828800" lvl="3" indent="-228600" algn="l">
              <a:lnSpc>
                <a:spcPct val="93000"/>
              </a:lnSpc>
              <a:spcBef>
                <a:spcPts val="575"/>
              </a:spcBef>
              <a:spcAft>
                <a:spcPts val="0"/>
              </a:spcAft>
              <a:buSzPts val="1600"/>
              <a:buNone/>
              <a:defRPr sz="1600" b="1"/>
            </a:lvl4pPr>
            <a:lvl5pPr marL="2286000" lvl="4" indent="-228600" algn="l">
              <a:lnSpc>
                <a:spcPct val="93000"/>
              </a:lnSpc>
              <a:spcBef>
                <a:spcPts val="288"/>
              </a:spcBef>
              <a:spcAft>
                <a:spcPts val="0"/>
              </a:spcAft>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69" name="Google Shape;169;g3687d1c8fc2_3_23"/>
          <p:cNvSpPr txBox="1">
            <a:spLocks noGrp="1"/>
          </p:cNvSpPr>
          <p:nvPr>
            <p:ph type="body" idx="4"/>
          </p:nvPr>
        </p:nvSpPr>
        <p:spPr>
          <a:xfrm>
            <a:off x="6172200" y="2505075"/>
            <a:ext cx="5183188" cy="3684588"/>
          </a:xfrm>
          <a:prstGeom prst="rect">
            <a:avLst/>
          </a:prstGeom>
          <a:noFill/>
          <a:ln>
            <a:noFill/>
          </a:ln>
        </p:spPr>
        <p:txBody>
          <a:bodyPr spcFirstLastPara="1" wrap="square" lIns="0" tIns="28425" rIns="0" bIns="0" anchor="t" anchorCtr="0">
            <a:noAutofit/>
          </a:bodyPr>
          <a:lstStyle>
            <a:lvl1pPr marL="457200" lvl="0" indent="-228600" algn="l">
              <a:lnSpc>
                <a:spcPct val="93000"/>
              </a:lnSpc>
              <a:spcBef>
                <a:spcPts val="1425"/>
              </a:spcBef>
              <a:spcAft>
                <a:spcPts val="0"/>
              </a:spcAft>
              <a:buSzPts val="1400"/>
              <a:buNone/>
              <a:defRPr/>
            </a:lvl1pPr>
            <a:lvl2pPr marL="914400" lvl="1" indent="-228600" algn="l">
              <a:lnSpc>
                <a:spcPct val="93000"/>
              </a:lnSpc>
              <a:spcBef>
                <a:spcPts val="1138"/>
              </a:spcBef>
              <a:spcAft>
                <a:spcPts val="0"/>
              </a:spcAft>
              <a:buSzPts val="1400"/>
              <a:buNone/>
              <a:defRPr/>
            </a:lvl2pPr>
            <a:lvl3pPr marL="1371600" lvl="2" indent="-228600" algn="l">
              <a:lnSpc>
                <a:spcPct val="93000"/>
              </a:lnSpc>
              <a:spcBef>
                <a:spcPts val="850"/>
              </a:spcBef>
              <a:spcAft>
                <a:spcPts val="0"/>
              </a:spcAft>
              <a:buSzPts val="1400"/>
              <a:buNone/>
              <a:defRPr/>
            </a:lvl3pPr>
            <a:lvl4pPr marL="1828800" lvl="3" indent="-228600" algn="l">
              <a:lnSpc>
                <a:spcPct val="93000"/>
              </a:lnSpc>
              <a:spcBef>
                <a:spcPts val="575"/>
              </a:spcBef>
              <a:spcAft>
                <a:spcPts val="0"/>
              </a:spcAft>
              <a:buSzPts val="1400"/>
              <a:buNone/>
              <a:defRPr/>
            </a:lvl4pPr>
            <a:lvl5pPr marL="2286000" lvl="4" indent="-228600" algn="l">
              <a:lnSpc>
                <a:spcPct val="93000"/>
              </a:lnSpc>
              <a:spcBef>
                <a:spcPts val="288"/>
              </a:spcBef>
              <a:spcAft>
                <a:spcPts val="0"/>
              </a:spcAft>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70"/>
        <p:cNvGrpSpPr/>
        <p:nvPr/>
      </p:nvGrpSpPr>
      <p:grpSpPr>
        <a:xfrm>
          <a:off x="0" y="0"/>
          <a:ext cx="0" cy="0"/>
          <a:chOff x="0" y="0"/>
          <a:chExt cx="0" cy="0"/>
        </a:xfrm>
      </p:grpSpPr>
      <p:sp>
        <p:nvSpPr>
          <p:cNvPr id="171" name="Google Shape;171;g3687d1c8fc2_3_29"/>
          <p:cNvSpPr txBox="1">
            <a:spLocks noGrp="1"/>
          </p:cNvSpPr>
          <p:nvPr>
            <p:ph type="title"/>
          </p:nvPr>
        </p:nvSpPr>
        <p:spPr>
          <a:xfrm>
            <a:off x="610393" y="95864"/>
            <a:ext cx="10971213" cy="1143000"/>
          </a:xfrm>
          <a:prstGeom prst="rect">
            <a:avLst/>
          </a:prstGeom>
          <a:noFill/>
          <a:ln>
            <a:noFill/>
          </a:ln>
        </p:spPr>
        <p:txBody>
          <a:bodyPr spcFirstLastPara="1" wrap="square" lIns="0" tIns="0" rIns="0" bIns="0" anchor="ctr" anchorCtr="0">
            <a:noAutofit/>
          </a:bodyPr>
          <a:lstStyle>
            <a:lvl1pPr lvl="0" algn="ctr">
              <a:lnSpc>
                <a:spcPct val="93000"/>
              </a:lnSpc>
              <a:spcBef>
                <a:spcPts val="0"/>
              </a:spcBef>
              <a:spcAft>
                <a:spcPts val="0"/>
              </a:spcAft>
              <a:buSzPts val="1400"/>
              <a:buNone/>
              <a:defRPr/>
            </a:lvl1pPr>
            <a:lvl2pPr lvl="1" algn="ctr">
              <a:lnSpc>
                <a:spcPct val="93000"/>
              </a:lnSpc>
              <a:spcBef>
                <a:spcPts val="0"/>
              </a:spcBef>
              <a:spcAft>
                <a:spcPts val="0"/>
              </a:spcAft>
              <a:buSzPts val="1400"/>
              <a:buNone/>
              <a:defRPr/>
            </a:lvl2pPr>
            <a:lvl3pPr lvl="2" algn="ctr">
              <a:lnSpc>
                <a:spcPct val="93000"/>
              </a:lnSpc>
              <a:spcBef>
                <a:spcPts val="0"/>
              </a:spcBef>
              <a:spcAft>
                <a:spcPts val="0"/>
              </a:spcAft>
              <a:buSzPts val="1400"/>
              <a:buNone/>
              <a:defRPr/>
            </a:lvl3pPr>
            <a:lvl4pPr lvl="3" algn="ctr">
              <a:lnSpc>
                <a:spcPct val="93000"/>
              </a:lnSpc>
              <a:spcBef>
                <a:spcPts val="0"/>
              </a:spcBef>
              <a:spcAft>
                <a:spcPts val="0"/>
              </a:spcAft>
              <a:buSzPts val="1400"/>
              <a:buNone/>
              <a:defRPr/>
            </a:lvl4pPr>
            <a:lvl5pPr lvl="4" algn="ctr">
              <a:lnSpc>
                <a:spcPct val="93000"/>
              </a:lnSpc>
              <a:spcBef>
                <a:spcPts val="0"/>
              </a:spcBef>
              <a:spcAft>
                <a:spcPts val="0"/>
              </a:spcAft>
              <a:buSzPts val="1400"/>
              <a:buNone/>
              <a:defRPr/>
            </a:lvl5pPr>
            <a:lvl6pPr lvl="5" algn="ctr">
              <a:lnSpc>
                <a:spcPct val="93000"/>
              </a:lnSpc>
              <a:spcBef>
                <a:spcPts val="0"/>
              </a:spcBef>
              <a:spcAft>
                <a:spcPts val="0"/>
              </a:spcAft>
              <a:buSzPts val="1400"/>
              <a:buNone/>
              <a:defRPr/>
            </a:lvl6pPr>
            <a:lvl7pPr lvl="6" algn="ctr">
              <a:lnSpc>
                <a:spcPct val="93000"/>
              </a:lnSpc>
              <a:spcBef>
                <a:spcPts val="0"/>
              </a:spcBef>
              <a:spcAft>
                <a:spcPts val="0"/>
              </a:spcAft>
              <a:buSzPts val="1400"/>
              <a:buNone/>
              <a:defRPr/>
            </a:lvl7pPr>
            <a:lvl8pPr lvl="7" algn="ctr">
              <a:lnSpc>
                <a:spcPct val="93000"/>
              </a:lnSpc>
              <a:spcBef>
                <a:spcPts val="0"/>
              </a:spcBef>
              <a:spcAft>
                <a:spcPts val="0"/>
              </a:spcAft>
              <a:buSzPts val="1400"/>
              <a:buNone/>
              <a:defRPr/>
            </a:lvl8pPr>
            <a:lvl9pPr lvl="8" algn="ctr">
              <a:lnSpc>
                <a:spcPct val="93000"/>
              </a:lnSpc>
              <a:spcBef>
                <a:spcPts val="0"/>
              </a:spcBef>
              <a:spcAft>
                <a:spcPts val="0"/>
              </a:spcAft>
              <a:buSzPts val="1400"/>
              <a:buNone/>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72"/>
        <p:cNvGrpSpPr/>
        <p:nvPr/>
      </p:nvGrpSpPr>
      <p:grpSpPr>
        <a:xfrm>
          <a:off x="0" y="0"/>
          <a:ext cx="0" cy="0"/>
          <a:chOff x="0" y="0"/>
          <a:chExt cx="0" cy="0"/>
        </a:xfrm>
      </p:grpSpPr>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73"/>
        <p:cNvGrpSpPr/>
        <p:nvPr/>
      </p:nvGrpSpPr>
      <p:grpSpPr>
        <a:xfrm>
          <a:off x="0" y="0"/>
          <a:ext cx="0" cy="0"/>
          <a:chOff x="0" y="0"/>
          <a:chExt cx="0" cy="0"/>
        </a:xfrm>
      </p:grpSpPr>
      <p:sp>
        <p:nvSpPr>
          <p:cNvPr id="174" name="Google Shape;174;g3687d1c8fc2_3_32"/>
          <p:cNvSpPr txBox="1">
            <a:spLocks noGrp="1"/>
          </p:cNvSpPr>
          <p:nvPr>
            <p:ph type="title"/>
          </p:nvPr>
        </p:nvSpPr>
        <p:spPr>
          <a:xfrm>
            <a:off x="839788" y="457200"/>
            <a:ext cx="3932237" cy="1600200"/>
          </a:xfrm>
          <a:prstGeom prst="rect">
            <a:avLst/>
          </a:prstGeom>
          <a:noFill/>
          <a:ln>
            <a:noFill/>
          </a:ln>
        </p:spPr>
        <p:txBody>
          <a:bodyPr spcFirstLastPara="1" wrap="square" lIns="0" tIns="0" rIns="0" bIns="0" anchor="b" anchorCtr="0">
            <a:noAutofit/>
          </a:bodyPr>
          <a:lstStyle>
            <a:lvl1pPr lvl="0" algn="ctr">
              <a:lnSpc>
                <a:spcPct val="93000"/>
              </a:lnSpc>
              <a:spcBef>
                <a:spcPts val="0"/>
              </a:spcBef>
              <a:spcAft>
                <a:spcPts val="0"/>
              </a:spcAft>
              <a:buSzPts val="1400"/>
              <a:buNone/>
              <a:defRPr sz="3200"/>
            </a:lvl1pPr>
            <a:lvl2pPr lvl="1" algn="ctr">
              <a:lnSpc>
                <a:spcPct val="93000"/>
              </a:lnSpc>
              <a:spcBef>
                <a:spcPts val="0"/>
              </a:spcBef>
              <a:spcAft>
                <a:spcPts val="0"/>
              </a:spcAft>
              <a:buSzPts val="1400"/>
              <a:buNone/>
              <a:defRPr/>
            </a:lvl2pPr>
            <a:lvl3pPr lvl="2" algn="ctr">
              <a:lnSpc>
                <a:spcPct val="93000"/>
              </a:lnSpc>
              <a:spcBef>
                <a:spcPts val="0"/>
              </a:spcBef>
              <a:spcAft>
                <a:spcPts val="0"/>
              </a:spcAft>
              <a:buSzPts val="1400"/>
              <a:buNone/>
              <a:defRPr/>
            </a:lvl3pPr>
            <a:lvl4pPr lvl="3" algn="ctr">
              <a:lnSpc>
                <a:spcPct val="93000"/>
              </a:lnSpc>
              <a:spcBef>
                <a:spcPts val="0"/>
              </a:spcBef>
              <a:spcAft>
                <a:spcPts val="0"/>
              </a:spcAft>
              <a:buSzPts val="1400"/>
              <a:buNone/>
              <a:defRPr/>
            </a:lvl4pPr>
            <a:lvl5pPr lvl="4" algn="ctr">
              <a:lnSpc>
                <a:spcPct val="93000"/>
              </a:lnSpc>
              <a:spcBef>
                <a:spcPts val="0"/>
              </a:spcBef>
              <a:spcAft>
                <a:spcPts val="0"/>
              </a:spcAft>
              <a:buSzPts val="1400"/>
              <a:buNone/>
              <a:defRPr/>
            </a:lvl5pPr>
            <a:lvl6pPr lvl="5" algn="ctr">
              <a:lnSpc>
                <a:spcPct val="93000"/>
              </a:lnSpc>
              <a:spcBef>
                <a:spcPts val="0"/>
              </a:spcBef>
              <a:spcAft>
                <a:spcPts val="0"/>
              </a:spcAft>
              <a:buSzPts val="1400"/>
              <a:buNone/>
              <a:defRPr/>
            </a:lvl6pPr>
            <a:lvl7pPr lvl="6" algn="ctr">
              <a:lnSpc>
                <a:spcPct val="93000"/>
              </a:lnSpc>
              <a:spcBef>
                <a:spcPts val="0"/>
              </a:spcBef>
              <a:spcAft>
                <a:spcPts val="0"/>
              </a:spcAft>
              <a:buSzPts val="1400"/>
              <a:buNone/>
              <a:defRPr/>
            </a:lvl7pPr>
            <a:lvl8pPr lvl="7" algn="ctr">
              <a:lnSpc>
                <a:spcPct val="93000"/>
              </a:lnSpc>
              <a:spcBef>
                <a:spcPts val="0"/>
              </a:spcBef>
              <a:spcAft>
                <a:spcPts val="0"/>
              </a:spcAft>
              <a:buSzPts val="1400"/>
              <a:buNone/>
              <a:defRPr/>
            </a:lvl8pPr>
            <a:lvl9pPr lvl="8" algn="ctr">
              <a:lnSpc>
                <a:spcPct val="93000"/>
              </a:lnSpc>
              <a:spcBef>
                <a:spcPts val="0"/>
              </a:spcBef>
              <a:spcAft>
                <a:spcPts val="0"/>
              </a:spcAft>
              <a:buSzPts val="1400"/>
              <a:buNone/>
              <a:defRPr/>
            </a:lvl9pPr>
          </a:lstStyle>
          <a:p>
            <a:endParaRPr/>
          </a:p>
        </p:txBody>
      </p:sp>
      <p:sp>
        <p:nvSpPr>
          <p:cNvPr id="175" name="Google Shape;175;g3687d1c8fc2_3_32"/>
          <p:cNvSpPr txBox="1">
            <a:spLocks noGrp="1"/>
          </p:cNvSpPr>
          <p:nvPr>
            <p:ph type="body" idx="1"/>
          </p:nvPr>
        </p:nvSpPr>
        <p:spPr>
          <a:xfrm>
            <a:off x="5183188" y="987425"/>
            <a:ext cx="6172200" cy="4873625"/>
          </a:xfrm>
          <a:prstGeom prst="rect">
            <a:avLst/>
          </a:prstGeom>
          <a:noFill/>
          <a:ln>
            <a:noFill/>
          </a:ln>
        </p:spPr>
        <p:txBody>
          <a:bodyPr spcFirstLastPara="1" wrap="square" lIns="0" tIns="28425" rIns="0" bIns="0" anchor="t" anchorCtr="0">
            <a:noAutofit/>
          </a:bodyPr>
          <a:lstStyle>
            <a:lvl1pPr marL="457200" lvl="0" indent="-228600" algn="l">
              <a:lnSpc>
                <a:spcPct val="93000"/>
              </a:lnSpc>
              <a:spcBef>
                <a:spcPts val="1425"/>
              </a:spcBef>
              <a:spcAft>
                <a:spcPts val="0"/>
              </a:spcAft>
              <a:buSzPts val="1400"/>
              <a:buNone/>
              <a:defRPr sz="3200"/>
            </a:lvl1pPr>
            <a:lvl2pPr marL="914400" lvl="1" indent="-228600" algn="l">
              <a:lnSpc>
                <a:spcPct val="93000"/>
              </a:lnSpc>
              <a:spcBef>
                <a:spcPts val="1138"/>
              </a:spcBef>
              <a:spcAft>
                <a:spcPts val="0"/>
              </a:spcAft>
              <a:buSzPts val="1400"/>
              <a:buNone/>
              <a:defRPr sz="2800"/>
            </a:lvl2pPr>
            <a:lvl3pPr marL="1371600" lvl="2" indent="-228600" algn="l">
              <a:lnSpc>
                <a:spcPct val="93000"/>
              </a:lnSpc>
              <a:spcBef>
                <a:spcPts val="850"/>
              </a:spcBef>
              <a:spcAft>
                <a:spcPts val="0"/>
              </a:spcAft>
              <a:buSzPts val="1400"/>
              <a:buNone/>
              <a:defRPr sz="2400"/>
            </a:lvl3pPr>
            <a:lvl4pPr marL="1828800" lvl="3" indent="-228600" algn="l">
              <a:lnSpc>
                <a:spcPct val="93000"/>
              </a:lnSpc>
              <a:spcBef>
                <a:spcPts val="575"/>
              </a:spcBef>
              <a:spcAft>
                <a:spcPts val="0"/>
              </a:spcAft>
              <a:buSzPts val="1400"/>
              <a:buNone/>
              <a:defRPr sz="2000"/>
            </a:lvl4pPr>
            <a:lvl5pPr marL="2286000" lvl="4" indent="-228600" algn="l">
              <a:lnSpc>
                <a:spcPct val="93000"/>
              </a:lnSpc>
              <a:spcBef>
                <a:spcPts val="288"/>
              </a:spcBef>
              <a:spcAft>
                <a:spcPts val="0"/>
              </a:spcAft>
              <a:buSzPts val="1400"/>
              <a:buNone/>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176" name="Google Shape;176;g3687d1c8fc2_3_32"/>
          <p:cNvSpPr txBox="1">
            <a:spLocks noGrp="1"/>
          </p:cNvSpPr>
          <p:nvPr>
            <p:ph type="body" idx="2"/>
          </p:nvPr>
        </p:nvSpPr>
        <p:spPr>
          <a:xfrm>
            <a:off x="839788" y="2057400"/>
            <a:ext cx="3932237" cy="3811588"/>
          </a:xfrm>
          <a:prstGeom prst="rect">
            <a:avLst/>
          </a:prstGeom>
          <a:noFill/>
          <a:ln>
            <a:noFill/>
          </a:ln>
        </p:spPr>
        <p:txBody>
          <a:bodyPr spcFirstLastPara="1" wrap="square" lIns="0" tIns="28425" rIns="0" bIns="0" anchor="t" anchorCtr="0">
            <a:noAutofit/>
          </a:bodyPr>
          <a:lstStyle>
            <a:lvl1pPr marL="457200" lvl="0" indent="-228600" algn="l">
              <a:lnSpc>
                <a:spcPct val="93000"/>
              </a:lnSpc>
              <a:spcBef>
                <a:spcPts val="1425"/>
              </a:spcBef>
              <a:spcAft>
                <a:spcPts val="0"/>
              </a:spcAft>
              <a:buSzPts val="1600"/>
              <a:buNone/>
              <a:defRPr sz="1600"/>
            </a:lvl1pPr>
            <a:lvl2pPr marL="914400" lvl="1" indent="-228600" algn="l">
              <a:lnSpc>
                <a:spcPct val="93000"/>
              </a:lnSpc>
              <a:spcBef>
                <a:spcPts val="1138"/>
              </a:spcBef>
              <a:spcAft>
                <a:spcPts val="0"/>
              </a:spcAft>
              <a:buSzPts val="1400"/>
              <a:buNone/>
              <a:defRPr sz="1400"/>
            </a:lvl2pPr>
            <a:lvl3pPr marL="1371600" lvl="2" indent="-228600" algn="l">
              <a:lnSpc>
                <a:spcPct val="93000"/>
              </a:lnSpc>
              <a:spcBef>
                <a:spcPts val="850"/>
              </a:spcBef>
              <a:spcAft>
                <a:spcPts val="0"/>
              </a:spcAft>
              <a:buSzPts val="1200"/>
              <a:buNone/>
              <a:defRPr sz="1200"/>
            </a:lvl3pPr>
            <a:lvl4pPr marL="1828800" lvl="3" indent="-228600" algn="l">
              <a:lnSpc>
                <a:spcPct val="93000"/>
              </a:lnSpc>
              <a:spcBef>
                <a:spcPts val="575"/>
              </a:spcBef>
              <a:spcAft>
                <a:spcPts val="0"/>
              </a:spcAft>
              <a:buSzPts val="1000"/>
              <a:buNone/>
              <a:defRPr sz="1000"/>
            </a:lvl4pPr>
            <a:lvl5pPr marL="2286000" lvl="4" indent="-228600" algn="l">
              <a:lnSpc>
                <a:spcPct val="93000"/>
              </a:lnSpc>
              <a:spcBef>
                <a:spcPts val="288"/>
              </a:spcBef>
              <a:spcAft>
                <a:spcPts val="0"/>
              </a:spcAft>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77"/>
        <p:cNvGrpSpPr/>
        <p:nvPr/>
      </p:nvGrpSpPr>
      <p:grpSpPr>
        <a:xfrm>
          <a:off x="0" y="0"/>
          <a:ext cx="0" cy="0"/>
          <a:chOff x="0" y="0"/>
          <a:chExt cx="0" cy="0"/>
        </a:xfrm>
      </p:grpSpPr>
      <p:sp>
        <p:nvSpPr>
          <p:cNvPr id="178" name="Google Shape;178;g3687d1c8fc2_3_36"/>
          <p:cNvSpPr txBox="1">
            <a:spLocks noGrp="1"/>
          </p:cNvSpPr>
          <p:nvPr>
            <p:ph type="title"/>
          </p:nvPr>
        </p:nvSpPr>
        <p:spPr>
          <a:xfrm>
            <a:off x="839788" y="457200"/>
            <a:ext cx="3932237" cy="1600200"/>
          </a:xfrm>
          <a:prstGeom prst="rect">
            <a:avLst/>
          </a:prstGeom>
          <a:noFill/>
          <a:ln>
            <a:noFill/>
          </a:ln>
        </p:spPr>
        <p:txBody>
          <a:bodyPr spcFirstLastPara="1" wrap="square" lIns="0" tIns="0" rIns="0" bIns="0" anchor="b" anchorCtr="0">
            <a:noAutofit/>
          </a:bodyPr>
          <a:lstStyle>
            <a:lvl1pPr lvl="0" algn="ctr">
              <a:lnSpc>
                <a:spcPct val="93000"/>
              </a:lnSpc>
              <a:spcBef>
                <a:spcPts val="0"/>
              </a:spcBef>
              <a:spcAft>
                <a:spcPts val="0"/>
              </a:spcAft>
              <a:buSzPts val="1400"/>
              <a:buNone/>
              <a:defRPr sz="3200"/>
            </a:lvl1pPr>
            <a:lvl2pPr lvl="1" algn="ctr">
              <a:lnSpc>
                <a:spcPct val="93000"/>
              </a:lnSpc>
              <a:spcBef>
                <a:spcPts val="0"/>
              </a:spcBef>
              <a:spcAft>
                <a:spcPts val="0"/>
              </a:spcAft>
              <a:buSzPts val="1400"/>
              <a:buNone/>
              <a:defRPr/>
            </a:lvl2pPr>
            <a:lvl3pPr lvl="2" algn="ctr">
              <a:lnSpc>
                <a:spcPct val="93000"/>
              </a:lnSpc>
              <a:spcBef>
                <a:spcPts val="0"/>
              </a:spcBef>
              <a:spcAft>
                <a:spcPts val="0"/>
              </a:spcAft>
              <a:buSzPts val="1400"/>
              <a:buNone/>
              <a:defRPr/>
            </a:lvl3pPr>
            <a:lvl4pPr lvl="3" algn="ctr">
              <a:lnSpc>
                <a:spcPct val="93000"/>
              </a:lnSpc>
              <a:spcBef>
                <a:spcPts val="0"/>
              </a:spcBef>
              <a:spcAft>
                <a:spcPts val="0"/>
              </a:spcAft>
              <a:buSzPts val="1400"/>
              <a:buNone/>
              <a:defRPr/>
            </a:lvl4pPr>
            <a:lvl5pPr lvl="4" algn="ctr">
              <a:lnSpc>
                <a:spcPct val="93000"/>
              </a:lnSpc>
              <a:spcBef>
                <a:spcPts val="0"/>
              </a:spcBef>
              <a:spcAft>
                <a:spcPts val="0"/>
              </a:spcAft>
              <a:buSzPts val="1400"/>
              <a:buNone/>
              <a:defRPr/>
            </a:lvl5pPr>
            <a:lvl6pPr lvl="5" algn="ctr">
              <a:lnSpc>
                <a:spcPct val="93000"/>
              </a:lnSpc>
              <a:spcBef>
                <a:spcPts val="0"/>
              </a:spcBef>
              <a:spcAft>
                <a:spcPts val="0"/>
              </a:spcAft>
              <a:buSzPts val="1400"/>
              <a:buNone/>
              <a:defRPr/>
            </a:lvl6pPr>
            <a:lvl7pPr lvl="6" algn="ctr">
              <a:lnSpc>
                <a:spcPct val="93000"/>
              </a:lnSpc>
              <a:spcBef>
                <a:spcPts val="0"/>
              </a:spcBef>
              <a:spcAft>
                <a:spcPts val="0"/>
              </a:spcAft>
              <a:buSzPts val="1400"/>
              <a:buNone/>
              <a:defRPr/>
            </a:lvl7pPr>
            <a:lvl8pPr lvl="7" algn="ctr">
              <a:lnSpc>
                <a:spcPct val="93000"/>
              </a:lnSpc>
              <a:spcBef>
                <a:spcPts val="0"/>
              </a:spcBef>
              <a:spcAft>
                <a:spcPts val="0"/>
              </a:spcAft>
              <a:buSzPts val="1400"/>
              <a:buNone/>
              <a:defRPr/>
            </a:lvl8pPr>
            <a:lvl9pPr lvl="8" algn="ctr">
              <a:lnSpc>
                <a:spcPct val="93000"/>
              </a:lnSpc>
              <a:spcBef>
                <a:spcPts val="0"/>
              </a:spcBef>
              <a:spcAft>
                <a:spcPts val="0"/>
              </a:spcAft>
              <a:buSzPts val="1400"/>
              <a:buNone/>
              <a:defRPr/>
            </a:lvl9pPr>
          </a:lstStyle>
          <a:p>
            <a:endParaRPr/>
          </a:p>
        </p:txBody>
      </p:sp>
      <p:sp>
        <p:nvSpPr>
          <p:cNvPr id="179" name="Google Shape;179;g3687d1c8fc2_3_36"/>
          <p:cNvSpPr>
            <a:spLocks noGrp="1"/>
          </p:cNvSpPr>
          <p:nvPr>
            <p:ph type="pic" idx="2"/>
          </p:nvPr>
        </p:nvSpPr>
        <p:spPr>
          <a:xfrm>
            <a:off x="5183188" y="987425"/>
            <a:ext cx="6172200" cy="4873625"/>
          </a:xfrm>
          <a:prstGeom prst="rect">
            <a:avLst/>
          </a:prstGeom>
          <a:noFill/>
          <a:ln>
            <a:noFill/>
          </a:ln>
        </p:spPr>
      </p:sp>
      <p:sp>
        <p:nvSpPr>
          <p:cNvPr id="180" name="Google Shape;180;g3687d1c8fc2_3_36"/>
          <p:cNvSpPr txBox="1">
            <a:spLocks noGrp="1"/>
          </p:cNvSpPr>
          <p:nvPr>
            <p:ph type="body" idx="1"/>
          </p:nvPr>
        </p:nvSpPr>
        <p:spPr>
          <a:xfrm>
            <a:off x="839788" y="2057400"/>
            <a:ext cx="3932237" cy="3811588"/>
          </a:xfrm>
          <a:prstGeom prst="rect">
            <a:avLst/>
          </a:prstGeom>
          <a:noFill/>
          <a:ln>
            <a:noFill/>
          </a:ln>
        </p:spPr>
        <p:txBody>
          <a:bodyPr spcFirstLastPara="1" wrap="square" lIns="0" tIns="28425" rIns="0" bIns="0" anchor="t" anchorCtr="0">
            <a:noAutofit/>
          </a:bodyPr>
          <a:lstStyle>
            <a:lvl1pPr marL="457200" lvl="0" indent="-228600" algn="l">
              <a:lnSpc>
                <a:spcPct val="93000"/>
              </a:lnSpc>
              <a:spcBef>
                <a:spcPts val="1425"/>
              </a:spcBef>
              <a:spcAft>
                <a:spcPts val="0"/>
              </a:spcAft>
              <a:buSzPts val="1600"/>
              <a:buNone/>
              <a:defRPr sz="1600"/>
            </a:lvl1pPr>
            <a:lvl2pPr marL="914400" lvl="1" indent="-228600" algn="l">
              <a:lnSpc>
                <a:spcPct val="93000"/>
              </a:lnSpc>
              <a:spcBef>
                <a:spcPts val="1138"/>
              </a:spcBef>
              <a:spcAft>
                <a:spcPts val="0"/>
              </a:spcAft>
              <a:buSzPts val="1400"/>
              <a:buNone/>
              <a:defRPr sz="1400"/>
            </a:lvl2pPr>
            <a:lvl3pPr marL="1371600" lvl="2" indent="-228600" algn="l">
              <a:lnSpc>
                <a:spcPct val="93000"/>
              </a:lnSpc>
              <a:spcBef>
                <a:spcPts val="850"/>
              </a:spcBef>
              <a:spcAft>
                <a:spcPts val="0"/>
              </a:spcAft>
              <a:buSzPts val="1200"/>
              <a:buNone/>
              <a:defRPr sz="1200"/>
            </a:lvl3pPr>
            <a:lvl4pPr marL="1828800" lvl="3" indent="-228600" algn="l">
              <a:lnSpc>
                <a:spcPct val="93000"/>
              </a:lnSpc>
              <a:spcBef>
                <a:spcPts val="575"/>
              </a:spcBef>
              <a:spcAft>
                <a:spcPts val="0"/>
              </a:spcAft>
              <a:buSzPts val="1000"/>
              <a:buNone/>
              <a:defRPr sz="1000"/>
            </a:lvl4pPr>
            <a:lvl5pPr marL="2286000" lvl="4" indent="-228600" algn="l">
              <a:lnSpc>
                <a:spcPct val="93000"/>
              </a:lnSpc>
              <a:spcBef>
                <a:spcPts val="288"/>
              </a:spcBef>
              <a:spcAft>
                <a:spcPts val="0"/>
              </a:spcAft>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Two Content" type="tx">
  <p:cSld name="TITLE_AND_BODY">
    <p:spTree>
      <p:nvGrpSpPr>
        <p:cNvPr id="1" name="Shape 75"/>
        <p:cNvGrpSpPr/>
        <p:nvPr/>
      </p:nvGrpSpPr>
      <p:grpSpPr>
        <a:xfrm>
          <a:off x="0" y="0"/>
          <a:ext cx="0" cy="0"/>
          <a:chOff x="0" y="0"/>
          <a:chExt cx="0" cy="0"/>
        </a:xfrm>
      </p:grpSpPr>
      <p:sp>
        <p:nvSpPr>
          <p:cNvPr id="76" name="Google Shape;76;g3685404dd5e_1_14"/>
          <p:cNvSpPr/>
          <p:nvPr/>
        </p:nvSpPr>
        <p:spPr>
          <a:xfrm rot="5400000">
            <a:off x="3657599" y="-3656013"/>
            <a:ext cx="90489" cy="7405690"/>
          </a:xfrm>
          <a:prstGeom prst="rect">
            <a:avLst/>
          </a:prstGeom>
          <a:solidFill>
            <a:srgbClr val="C5050C"/>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77" name="Google Shape;77;g3685404dd5e_1_14"/>
          <p:cNvSpPr/>
          <p:nvPr/>
        </p:nvSpPr>
        <p:spPr>
          <a:xfrm>
            <a:off x="-6353" y="0"/>
            <a:ext cx="91444" cy="6858000"/>
          </a:xfrm>
          <a:prstGeom prst="rect">
            <a:avLst/>
          </a:prstGeom>
          <a:solidFill>
            <a:srgbClr val="C5050C"/>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78" name="Google Shape;78;g3685404dd5e_1_14"/>
          <p:cNvSpPr/>
          <p:nvPr/>
        </p:nvSpPr>
        <p:spPr>
          <a:xfrm rot="5400000">
            <a:off x="8504236" y="-3598862"/>
            <a:ext cx="90489" cy="7285037"/>
          </a:xfrm>
          <a:prstGeom prst="rect">
            <a:avLst/>
          </a:prstGeom>
          <a:solidFill>
            <a:srgbClr val="C5050C"/>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pic>
        <p:nvPicPr>
          <p:cNvPr id="79" name="Google Shape;79;g3685404dd5e_1_14" descr="Google Shape;25;p13"/>
          <p:cNvPicPr preferRelativeResize="0"/>
          <p:nvPr/>
        </p:nvPicPr>
        <p:blipFill rotWithShape="1">
          <a:blip r:embed="rId2">
            <a:alphaModFix/>
          </a:blip>
          <a:srcRect/>
          <a:stretch/>
        </p:blipFill>
        <p:spPr>
          <a:xfrm>
            <a:off x="164592" y="164592"/>
            <a:ext cx="452081" cy="710413"/>
          </a:xfrm>
          <a:prstGeom prst="rect">
            <a:avLst/>
          </a:prstGeom>
          <a:noFill/>
          <a:ln>
            <a:noFill/>
          </a:ln>
        </p:spPr>
      </p:pic>
      <p:sp>
        <p:nvSpPr>
          <p:cNvPr id="80" name="Google Shape;80;g3685404dd5e_1_14"/>
          <p:cNvSpPr txBox="1">
            <a:spLocks noGrp="1"/>
          </p:cNvSpPr>
          <p:nvPr>
            <p:ph type="title"/>
          </p:nvPr>
        </p:nvSpPr>
        <p:spPr>
          <a:xfrm>
            <a:off x="609600" y="100778"/>
            <a:ext cx="10971215" cy="1143002"/>
          </a:xfrm>
          <a:prstGeom prst="rect">
            <a:avLst/>
          </a:prstGeom>
          <a:noFill/>
          <a:ln>
            <a:noFill/>
          </a:ln>
        </p:spPr>
        <p:txBody>
          <a:bodyPr spcFirstLastPara="1" wrap="square" lIns="0" tIns="0" rIns="0" bIns="0" anchor="ctr" anchorCtr="0">
            <a:normAutofit/>
          </a:bodyPr>
          <a:lstStyle>
            <a:lvl1pPr lvl="0" algn="ctr">
              <a:lnSpc>
                <a:spcPct val="93000"/>
              </a:lnSpc>
              <a:spcBef>
                <a:spcPts val="0"/>
              </a:spcBef>
              <a:spcAft>
                <a:spcPts val="0"/>
              </a:spcAft>
              <a:buClr>
                <a:srgbClr val="000000"/>
              </a:buClr>
              <a:buSzPts val="1800"/>
              <a:buNone/>
              <a:defRPr/>
            </a:lvl1pPr>
            <a:lvl2pPr lvl="1" algn="ctr">
              <a:lnSpc>
                <a:spcPct val="93000"/>
              </a:lnSpc>
              <a:spcBef>
                <a:spcPts val="0"/>
              </a:spcBef>
              <a:spcAft>
                <a:spcPts val="0"/>
              </a:spcAft>
              <a:buClr>
                <a:srgbClr val="000000"/>
              </a:buClr>
              <a:buSzPts val="1800"/>
              <a:buNone/>
              <a:defRPr/>
            </a:lvl2pPr>
            <a:lvl3pPr lvl="2" algn="ctr">
              <a:lnSpc>
                <a:spcPct val="93000"/>
              </a:lnSpc>
              <a:spcBef>
                <a:spcPts val="0"/>
              </a:spcBef>
              <a:spcAft>
                <a:spcPts val="0"/>
              </a:spcAft>
              <a:buClr>
                <a:srgbClr val="000000"/>
              </a:buClr>
              <a:buSzPts val="1800"/>
              <a:buNone/>
              <a:defRPr/>
            </a:lvl3pPr>
            <a:lvl4pPr lvl="3" algn="ctr">
              <a:lnSpc>
                <a:spcPct val="93000"/>
              </a:lnSpc>
              <a:spcBef>
                <a:spcPts val="0"/>
              </a:spcBef>
              <a:spcAft>
                <a:spcPts val="0"/>
              </a:spcAft>
              <a:buClr>
                <a:srgbClr val="000000"/>
              </a:buClr>
              <a:buSzPts val="1800"/>
              <a:buNone/>
              <a:defRPr/>
            </a:lvl4pPr>
            <a:lvl5pPr lvl="4" algn="ctr">
              <a:lnSpc>
                <a:spcPct val="93000"/>
              </a:lnSpc>
              <a:spcBef>
                <a:spcPts val="0"/>
              </a:spcBef>
              <a:spcAft>
                <a:spcPts val="0"/>
              </a:spcAft>
              <a:buClr>
                <a:srgbClr val="000000"/>
              </a:buClr>
              <a:buSzPts val="1800"/>
              <a:buNone/>
              <a:defRPr/>
            </a:lvl5pPr>
            <a:lvl6pPr lvl="5" algn="ctr">
              <a:lnSpc>
                <a:spcPct val="93000"/>
              </a:lnSpc>
              <a:spcBef>
                <a:spcPts val="0"/>
              </a:spcBef>
              <a:spcAft>
                <a:spcPts val="0"/>
              </a:spcAft>
              <a:buClr>
                <a:srgbClr val="000000"/>
              </a:buClr>
              <a:buSzPts val="1800"/>
              <a:buNone/>
              <a:defRPr/>
            </a:lvl6pPr>
            <a:lvl7pPr lvl="6" algn="ctr">
              <a:lnSpc>
                <a:spcPct val="93000"/>
              </a:lnSpc>
              <a:spcBef>
                <a:spcPts val="0"/>
              </a:spcBef>
              <a:spcAft>
                <a:spcPts val="0"/>
              </a:spcAft>
              <a:buClr>
                <a:srgbClr val="000000"/>
              </a:buClr>
              <a:buSzPts val="1800"/>
              <a:buNone/>
              <a:defRPr/>
            </a:lvl7pPr>
            <a:lvl8pPr lvl="7" algn="ctr">
              <a:lnSpc>
                <a:spcPct val="93000"/>
              </a:lnSpc>
              <a:spcBef>
                <a:spcPts val="0"/>
              </a:spcBef>
              <a:spcAft>
                <a:spcPts val="0"/>
              </a:spcAft>
              <a:buClr>
                <a:srgbClr val="000000"/>
              </a:buClr>
              <a:buSzPts val="1800"/>
              <a:buNone/>
              <a:defRPr/>
            </a:lvl8pPr>
            <a:lvl9pPr lvl="8" algn="ctr">
              <a:lnSpc>
                <a:spcPct val="93000"/>
              </a:lnSpc>
              <a:spcBef>
                <a:spcPts val="0"/>
              </a:spcBef>
              <a:spcAft>
                <a:spcPts val="0"/>
              </a:spcAft>
              <a:buClr>
                <a:srgbClr val="000000"/>
              </a:buClr>
              <a:buSzPts val="1800"/>
              <a:buNone/>
              <a:defRPr/>
            </a:lvl9pPr>
          </a:lstStyle>
          <a:p>
            <a:endParaRPr/>
          </a:p>
        </p:txBody>
      </p:sp>
      <p:sp>
        <p:nvSpPr>
          <p:cNvPr id="81" name="Google Shape;81;g3685404dd5e_1_14"/>
          <p:cNvSpPr txBox="1">
            <a:spLocks noGrp="1"/>
          </p:cNvSpPr>
          <p:nvPr>
            <p:ph type="body" idx="1"/>
          </p:nvPr>
        </p:nvSpPr>
        <p:spPr>
          <a:xfrm>
            <a:off x="609600" y="1604962"/>
            <a:ext cx="5408613" cy="3975102"/>
          </a:xfrm>
          <a:prstGeom prst="rect">
            <a:avLst/>
          </a:prstGeom>
          <a:noFill/>
          <a:ln>
            <a:noFill/>
          </a:ln>
        </p:spPr>
        <p:txBody>
          <a:bodyPr spcFirstLastPara="1" wrap="square" lIns="0" tIns="0" rIns="0" bIns="0" anchor="t" anchorCtr="0">
            <a:normAutofit/>
          </a:bodyPr>
          <a:lstStyle>
            <a:lvl1pPr marL="457200" lvl="0" indent="-228600" algn="l">
              <a:lnSpc>
                <a:spcPct val="93000"/>
              </a:lnSpc>
              <a:spcBef>
                <a:spcPts val="1400"/>
              </a:spcBef>
              <a:spcAft>
                <a:spcPts val="0"/>
              </a:spcAft>
              <a:buClr>
                <a:srgbClr val="000000"/>
              </a:buClr>
              <a:buSzPts val="1800"/>
              <a:buNone/>
              <a:defRPr/>
            </a:lvl1pPr>
            <a:lvl2pPr marL="914400" lvl="1" indent="-228600" algn="l">
              <a:lnSpc>
                <a:spcPct val="93000"/>
              </a:lnSpc>
              <a:spcBef>
                <a:spcPts val="1400"/>
              </a:spcBef>
              <a:spcAft>
                <a:spcPts val="0"/>
              </a:spcAft>
              <a:buClr>
                <a:srgbClr val="000000"/>
              </a:buClr>
              <a:buSzPts val="1800"/>
              <a:buNone/>
              <a:defRPr/>
            </a:lvl2pPr>
            <a:lvl3pPr marL="1371600" lvl="2" indent="-228600" algn="l">
              <a:lnSpc>
                <a:spcPct val="93000"/>
              </a:lnSpc>
              <a:spcBef>
                <a:spcPts val="1400"/>
              </a:spcBef>
              <a:spcAft>
                <a:spcPts val="0"/>
              </a:spcAft>
              <a:buClr>
                <a:srgbClr val="000000"/>
              </a:buClr>
              <a:buSzPts val="1800"/>
              <a:buNone/>
              <a:defRPr/>
            </a:lvl3pPr>
            <a:lvl4pPr marL="1828800" lvl="3" indent="-228600" algn="l">
              <a:lnSpc>
                <a:spcPct val="93000"/>
              </a:lnSpc>
              <a:spcBef>
                <a:spcPts val="1400"/>
              </a:spcBef>
              <a:spcAft>
                <a:spcPts val="0"/>
              </a:spcAft>
              <a:buClr>
                <a:srgbClr val="000000"/>
              </a:buClr>
              <a:buSzPts val="1800"/>
              <a:buNone/>
              <a:defRPr/>
            </a:lvl4pPr>
            <a:lvl5pPr marL="2286000" lvl="4" indent="-228600" algn="l">
              <a:lnSpc>
                <a:spcPct val="93000"/>
              </a:lnSpc>
              <a:spcBef>
                <a:spcPts val="1400"/>
              </a:spcBef>
              <a:spcAft>
                <a:spcPts val="0"/>
              </a:spcAft>
              <a:buClr>
                <a:srgbClr val="000000"/>
              </a:buClr>
              <a:buSzPts val="1800"/>
              <a:buNone/>
              <a:defRPr/>
            </a:lvl5pPr>
            <a:lvl6pPr marL="2743200" lvl="5" indent="-431800" algn="l">
              <a:lnSpc>
                <a:spcPct val="93000"/>
              </a:lnSpc>
              <a:spcBef>
                <a:spcPts val="1400"/>
              </a:spcBef>
              <a:spcAft>
                <a:spcPts val="0"/>
              </a:spcAft>
              <a:buClr>
                <a:srgbClr val="000000"/>
              </a:buClr>
              <a:buSzPts val="3200"/>
              <a:buChar char="•"/>
              <a:defRPr/>
            </a:lvl6pPr>
            <a:lvl7pPr marL="3200400" lvl="6" indent="-431800" algn="l">
              <a:lnSpc>
                <a:spcPct val="93000"/>
              </a:lnSpc>
              <a:spcBef>
                <a:spcPts val="1400"/>
              </a:spcBef>
              <a:spcAft>
                <a:spcPts val="0"/>
              </a:spcAft>
              <a:buClr>
                <a:srgbClr val="000000"/>
              </a:buClr>
              <a:buSzPts val="3200"/>
              <a:buChar char="•"/>
              <a:defRPr/>
            </a:lvl7pPr>
            <a:lvl8pPr marL="3657600" lvl="7" indent="-431800" algn="l">
              <a:lnSpc>
                <a:spcPct val="93000"/>
              </a:lnSpc>
              <a:spcBef>
                <a:spcPts val="1400"/>
              </a:spcBef>
              <a:spcAft>
                <a:spcPts val="0"/>
              </a:spcAft>
              <a:buClr>
                <a:srgbClr val="000000"/>
              </a:buClr>
              <a:buSzPts val="3200"/>
              <a:buChar char="•"/>
              <a:defRPr/>
            </a:lvl8pPr>
            <a:lvl9pPr marL="4114800" lvl="8" indent="-431800" algn="l">
              <a:lnSpc>
                <a:spcPct val="93000"/>
              </a:lnSpc>
              <a:spcBef>
                <a:spcPts val="1400"/>
              </a:spcBef>
              <a:spcAft>
                <a:spcPts val="0"/>
              </a:spcAft>
              <a:buClr>
                <a:srgbClr val="000000"/>
              </a:buClr>
              <a:buSzPts val="3200"/>
              <a:buChar char="•"/>
              <a:defRPr/>
            </a:lvl9pPr>
          </a:lstStyle>
          <a:p>
            <a:endParaRPr/>
          </a:p>
        </p:txBody>
      </p:sp>
      <p:sp>
        <p:nvSpPr>
          <p:cNvPr id="82" name="Google Shape;82;g3685404dd5e_1_14"/>
          <p:cNvSpPr txBox="1">
            <a:spLocks noGrp="1"/>
          </p:cNvSpPr>
          <p:nvPr>
            <p:ph type="sldNum" idx="12"/>
          </p:nvPr>
        </p:nvSpPr>
        <p:spPr>
          <a:xfrm>
            <a:off x="8463984" y="6224243"/>
            <a:ext cx="273616" cy="264215"/>
          </a:xfrm>
          <a:prstGeom prst="rect">
            <a:avLst/>
          </a:prstGeom>
          <a:noFill/>
          <a:ln>
            <a:noFill/>
          </a:ln>
        </p:spPr>
        <p:txBody>
          <a:bodyPr spcFirstLastPara="1" wrap="square" lIns="45675" tIns="45675" rIns="45675" bIns="45675" anchor="ctr" anchorCtr="0">
            <a:spAutoFit/>
          </a:bodyPr>
          <a:lstStyle>
            <a:lvl1pPr marL="0" lvl="0" indent="0" algn="r">
              <a:lnSpc>
                <a:spcPct val="100000"/>
              </a:lnSpc>
              <a:spcBef>
                <a:spcPts val="0"/>
              </a:spcBef>
              <a:spcAft>
                <a:spcPts val="0"/>
              </a:spcAft>
              <a:buClr>
                <a:srgbClr val="000000"/>
              </a:buClr>
              <a:buSzPts val="1200"/>
              <a:buFont typeface="Arial"/>
              <a:buNone/>
              <a:defRPr sz="1200"/>
            </a:lvl1pPr>
            <a:lvl2pPr marL="0" lvl="1" indent="0" algn="r">
              <a:lnSpc>
                <a:spcPct val="100000"/>
              </a:lnSpc>
              <a:spcBef>
                <a:spcPts val="0"/>
              </a:spcBef>
              <a:spcAft>
                <a:spcPts val="0"/>
              </a:spcAft>
              <a:buClr>
                <a:srgbClr val="000000"/>
              </a:buClr>
              <a:buSzPts val="1200"/>
              <a:buFont typeface="Arial"/>
              <a:buNone/>
              <a:defRPr sz="1200"/>
            </a:lvl2pPr>
            <a:lvl3pPr marL="0" lvl="2" indent="0" algn="r">
              <a:lnSpc>
                <a:spcPct val="100000"/>
              </a:lnSpc>
              <a:spcBef>
                <a:spcPts val="0"/>
              </a:spcBef>
              <a:spcAft>
                <a:spcPts val="0"/>
              </a:spcAft>
              <a:buClr>
                <a:srgbClr val="000000"/>
              </a:buClr>
              <a:buSzPts val="1200"/>
              <a:buFont typeface="Arial"/>
              <a:buNone/>
              <a:defRPr sz="1200"/>
            </a:lvl3pPr>
            <a:lvl4pPr marL="0" lvl="3" indent="0" algn="r">
              <a:lnSpc>
                <a:spcPct val="100000"/>
              </a:lnSpc>
              <a:spcBef>
                <a:spcPts val="0"/>
              </a:spcBef>
              <a:spcAft>
                <a:spcPts val="0"/>
              </a:spcAft>
              <a:buClr>
                <a:srgbClr val="000000"/>
              </a:buClr>
              <a:buSzPts val="1200"/>
              <a:buFont typeface="Arial"/>
              <a:buNone/>
              <a:defRPr sz="1200"/>
            </a:lvl4pPr>
            <a:lvl5pPr marL="0" lvl="4" indent="0" algn="r">
              <a:lnSpc>
                <a:spcPct val="100000"/>
              </a:lnSpc>
              <a:spcBef>
                <a:spcPts val="0"/>
              </a:spcBef>
              <a:spcAft>
                <a:spcPts val="0"/>
              </a:spcAft>
              <a:buClr>
                <a:srgbClr val="000000"/>
              </a:buClr>
              <a:buSzPts val="1200"/>
              <a:buFont typeface="Arial"/>
              <a:buNone/>
              <a:defRPr sz="1200"/>
            </a:lvl5pPr>
            <a:lvl6pPr marL="0" lvl="5" indent="0" algn="r">
              <a:lnSpc>
                <a:spcPct val="100000"/>
              </a:lnSpc>
              <a:spcBef>
                <a:spcPts val="0"/>
              </a:spcBef>
              <a:spcAft>
                <a:spcPts val="0"/>
              </a:spcAft>
              <a:buClr>
                <a:srgbClr val="000000"/>
              </a:buClr>
              <a:buSzPts val="1200"/>
              <a:buFont typeface="Arial"/>
              <a:buNone/>
              <a:defRPr sz="1200"/>
            </a:lvl6pPr>
            <a:lvl7pPr marL="0" lvl="6" indent="0" algn="r">
              <a:lnSpc>
                <a:spcPct val="100000"/>
              </a:lnSpc>
              <a:spcBef>
                <a:spcPts val="0"/>
              </a:spcBef>
              <a:spcAft>
                <a:spcPts val="0"/>
              </a:spcAft>
              <a:buClr>
                <a:srgbClr val="000000"/>
              </a:buClr>
              <a:buSzPts val="1200"/>
              <a:buFont typeface="Arial"/>
              <a:buNone/>
              <a:defRPr sz="1200"/>
            </a:lvl7pPr>
            <a:lvl8pPr marL="0" lvl="7" indent="0" algn="r">
              <a:lnSpc>
                <a:spcPct val="100000"/>
              </a:lnSpc>
              <a:spcBef>
                <a:spcPts val="0"/>
              </a:spcBef>
              <a:spcAft>
                <a:spcPts val="0"/>
              </a:spcAft>
              <a:buClr>
                <a:srgbClr val="000000"/>
              </a:buClr>
              <a:buSzPts val="1200"/>
              <a:buFont typeface="Arial"/>
              <a:buNone/>
              <a:defRPr sz="1200"/>
            </a:lvl8pPr>
            <a:lvl9pPr marL="0" lvl="8" indent="0" algn="r">
              <a:lnSpc>
                <a:spcPct val="100000"/>
              </a:lnSpc>
              <a:spcBef>
                <a:spcPts val="0"/>
              </a:spcBef>
              <a:spcAft>
                <a:spcPts val="0"/>
              </a:spcAft>
              <a:buClr>
                <a:srgbClr val="000000"/>
              </a:buClr>
              <a:buSzPts val="1200"/>
              <a:buFont typeface="Arial"/>
              <a:buNone/>
              <a:defRPr sz="1200"/>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81"/>
        <p:cNvGrpSpPr/>
        <p:nvPr/>
      </p:nvGrpSpPr>
      <p:grpSpPr>
        <a:xfrm>
          <a:off x="0" y="0"/>
          <a:ext cx="0" cy="0"/>
          <a:chOff x="0" y="0"/>
          <a:chExt cx="0" cy="0"/>
        </a:xfrm>
      </p:grpSpPr>
      <p:sp>
        <p:nvSpPr>
          <p:cNvPr id="182" name="Google Shape;182;g3687d1c8fc2_3_40"/>
          <p:cNvSpPr txBox="1">
            <a:spLocks noGrp="1"/>
          </p:cNvSpPr>
          <p:nvPr>
            <p:ph type="title"/>
          </p:nvPr>
        </p:nvSpPr>
        <p:spPr>
          <a:xfrm>
            <a:off x="609600" y="95864"/>
            <a:ext cx="10971213" cy="1143000"/>
          </a:xfrm>
          <a:prstGeom prst="rect">
            <a:avLst/>
          </a:prstGeom>
          <a:noFill/>
          <a:ln>
            <a:noFill/>
          </a:ln>
        </p:spPr>
        <p:txBody>
          <a:bodyPr spcFirstLastPara="1" wrap="square" lIns="0" tIns="0" rIns="0" bIns="0" anchor="ctr" anchorCtr="0">
            <a:noAutofit/>
          </a:bodyPr>
          <a:lstStyle>
            <a:lvl1pPr lvl="0" algn="ctr">
              <a:lnSpc>
                <a:spcPct val="93000"/>
              </a:lnSpc>
              <a:spcBef>
                <a:spcPts val="0"/>
              </a:spcBef>
              <a:spcAft>
                <a:spcPts val="0"/>
              </a:spcAft>
              <a:buSzPts val="1400"/>
              <a:buNone/>
              <a:defRPr/>
            </a:lvl1pPr>
            <a:lvl2pPr lvl="1" algn="ctr">
              <a:lnSpc>
                <a:spcPct val="93000"/>
              </a:lnSpc>
              <a:spcBef>
                <a:spcPts val="0"/>
              </a:spcBef>
              <a:spcAft>
                <a:spcPts val="0"/>
              </a:spcAft>
              <a:buSzPts val="1400"/>
              <a:buNone/>
              <a:defRPr/>
            </a:lvl2pPr>
            <a:lvl3pPr lvl="2" algn="ctr">
              <a:lnSpc>
                <a:spcPct val="93000"/>
              </a:lnSpc>
              <a:spcBef>
                <a:spcPts val="0"/>
              </a:spcBef>
              <a:spcAft>
                <a:spcPts val="0"/>
              </a:spcAft>
              <a:buSzPts val="1400"/>
              <a:buNone/>
              <a:defRPr/>
            </a:lvl3pPr>
            <a:lvl4pPr lvl="3" algn="ctr">
              <a:lnSpc>
                <a:spcPct val="93000"/>
              </a:lnSpc>
              <a:spcBef>
                <a:spcPts val="0"/>
              </a:spcBef>
              <a:spcAft>
                <a:spcPts val="0"/>
              </a:spcAft>
              <a:buSzPts val="1400"/>
              <a:buNone/>
              <a:defRPr/>
            </a:lvl4pPr>
            <a:lvl5pPr lvl="4" algn="ctr">
              <a:lnSpc>
                <a:spcPct val="93000"/>
              </a:lnSpc>
              <a:spcBef>
                <a:spcPts val="0"/>
              </a:spcBef>
              <a:spcAft>
                <a:spcPts val="0"/>
              </a:spcAft>
              <a:buSzPts val="1400"/>
              <a:buNone/>
              <a:defRPr/>
            </a:lvl5pPr>
            <a:lvl6pPr lvl="5" algn="ctr">
              <a:lnSpc>
                <a:spcPct val="93000"/>
              </a:lnSpc>
              <a:spcBef>
                <a:spcPts val="0"/>
              </a:spcBef>
              <a:spcAft>
                <a:spcPts val="0"/>
              </a:spcAft>
              <a:buSzPts val="1400"/>
              <a:buNone/>
              <a:defRPr/>
            </a:lvl6pPr>
            <a:lvl7pPr lvl="6" algn="ctr">
              <a:lnSpc>
                <a:spcPct val="93000"/>
              </a:lnSpc>
              <a:spcBef>
                <a:spcPts val="0"/>
              </a:spcBef>
              <a:spcAft>
                <a:spcPts val="0"/>
              </a:spcAft>
              <a:buSzPts val="1400"/>
              <a:buNone/>
              <a:defRPr/>
            </a:lvl7pPr>
            <a:lvl8pPr lvl="7" algn="ctr">
              <a:lnSpc>
                <a:spcPct val="93000"/>
              </a:lnSpc>
              <a:spcBef>
                <a:spcPts val="0"/>
              </a:spcBef>
              <a:spcAft>
                <a:spcPts val="0"/>
              </a:spcAft>
              <a:buSzPts val="1400"/>
              <a:buNone/>
              <a:defRPr/>
            </a:lvl8pPr>
            <a:lvl9pPr lvl="8" algn="ctr">
              <a:lnSpc>
                <a:spcPct val="93000"/>
              </a:lnSpc>
              <a:spcBef>
                <a:spcPts val="0"/>
              </a:spcBef>
              <a:spcAft>
                <a:spcPts val="0"/>
              </a:spcAft>
              <a:buSzPts val="1400"/>
              <a:buNone/>
              <a:defRPr/>
            </a:lvl9pPr>
          </a:lstStyle>
          <a:p>
            <a:endParaRPr/>
          </a:p>
        </p:txBody>
      </p:sp>
      <p:sp>
        <p:nvSpPr>
          <p:cNvPr id="183" name="Google Shape;183;g3687d1c8fc2_3_40"/>
          <p:cNvSpPr txBox="1">
            <a:spLocks noGrp="1"/>
          </p:cNvSpPr>
          <p:nvPr>
            <p:ph type="body" idx="1"/>
          </p:nvPr>
        </p:nvSpPr>
        <p:spPr>
          <a:xfrm rot="5400000">
            <a:off x="4107657" y="-1893094"/>
            <a:ext cx="3975100" cy="10971213"/>
          </a:xfrm>
          <a:prstGeom prst="rect">
            <a:avLst/>
          </a:prstGeom>
          <a:noFill/>
          <a:ln>
            <a:noFill/>
          </a:ln>
        </p:spPr>
        <p:txBody>
          <a:bodyPr spcFirstLastPara="1" wrap="square" lIns="0" tIns="28425" rIns="0" bIns="0" anchor="t" anchorCtr="0">
            <a:noAutofit/>
          </a:bodyPr>
          <a:lstStyle>
            <a:lvl1pPr marL="457200" lvl="0" indent="-228600" algn="l">
              <a:lnSpc>
                <a:spcPct val="93000"/>
              </a:lnSpc>
              <a:spcBef>
                <a:spcPts val="1425"/>
              </a:spcBef>
              <a:spcAft>
                <a:spcPts val="0"/>
              </a:spcAft>
              <a:buSzPts val="1400"/>
              <a:buNone/>
              <a:defRPr/>
            </a:lvl1pPr>
            <a:lvl2pPr marL="914400" lvl="1" indent="-228600" algn="l">
              <a:lnSpc>
                <a:spcPct val="93000"/>
              </a:lnSpc>
              <a:spcBef>
                <a:spcPts val="1138"/>
              </a:spcBef>
              <a:spcAft>
                <a:spcPts val="0"/>
              </a:spcAft>
              <a:buSzPts val="1400"/>
              <a:buNone/>
              <a:defRPr/>
            </a:lvl2pPr>
            <a:lvl3pPr marL="1371600" lvl="2" indent="-228600" algn="l">
              <a:lnSpc>
                <a:spcPct val="93000"/>
              </a:lnSpc>
              <a:spcBef>
                <a:spcPts val="850"/>
              </a:spcBef>
              <a:spcAft>
                <a:spcPts val="0"/>
              </a:spcAft>
              <a:buSzPts val="1400"/>
              <a:buNone/>
              <a:defRPr/>
            </a:lvl3pPr>
            <a:lvl4pPr marL="1828800" lvl="3" indent="-228600" algn="l">
              <a:lnSpc>
                <a:spcPct val="93000"/>
              </a:lnSpc>
              <a:spcBef>
                <a:spcPts val="575"/>
              </a:spcBef>
              <a:spcAft>
                <a:spcPts val="0"/>
              </a:spcAft>
              <a:buSzPts val="1400"/>
              <a:buNone/>
              <a:defRPr/>
            </a:lvl4pPr>
            <a:lvl5pPr marL="2286000" lvl="4" indent="-228600" algn="l">
              <a:lnSpc>
                <a:spcPct val="93000"/>
              </a:lnSpc>
              <a:spcBef>
                <a:spcPts val="288"/>
              </a:spcBef>
              <a:spcAft>
                <a:spcPts val="0"/>
              </a:spcAft>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84"/>
        <p:cNvGrpSpPr/>
        <p:nvPr/>
      </p:nvGrpSpPr>
      <p:grpSpPr>
        <a:xfrm>
          <a:off x="0" y="0"/>
          <a:ext cx="0" cy="0"/>
          <a:chOff x="0" y="0"/>
          <a:chExt cx="0" cy="0"/>
        </a:xfrm>
      </p:grpSpPr>
      <p:sp>
        <p:nvSpPr>
          <p:cNvPr id="185" name="Google Shape;185;g3687d1c8fc2_3_43"/>
          <p:cNvSpPr txBox="1">
            <a:spLocks noGrp="1"/>
          </p:cNvSpPr>
          <p:nvPr>
            <p:ph type="title"/>
          </p:nvPr>
        </p:nvSpPr>
        <p:spPr>
          <a:xfrm rot="5400000">
            <a:off x="7556500" y="1555750"/>
            <a:ext cx="5307013" cy="2741613"/>
          </a:xfrm>
          <a:prstGeom prst="rect">
            <a:avLst/>
          </a:prstGeom>
          <a:noFill/>
          <a:ln>
            <a:noFill/>
          </a:ln>
        </p:spPr>
        <p:txBody>
          <a:bodyPr spcFirstLastPara="1" wrap="square" lIns="0" tIns="0" rIns="0" bIns="0" anchor="ctr" anchorCtr="0">
            <a:noAutofit/>
          </a:bodyPr>
          <a:lstStyle>
            <a:lvl1pPr lvl="0" algn="ctr">
              <a:lnSpc>
                <a:spcPct val="93000"/>
              </a:lnSpc>
              <a:spcBef>
                <a:spcPts val="0"/>
              </a:spcBef>
              <a:spcAft>
                <a:spcPts val="0"/>
              </a:spcAft>
              <a:buSzPts val="1400"/>
              <a:buNone/>
              <a:defRPr/>
            </a:lvl1pPr>
            <a:lvl2pPr lvl="1" algn="ctr">
              <a:lnSpc>
                <a:spcPct val="93000"/>
              </a:lnSpc>
              <a:spcBef>
                <a:spcPts val="0"/>
              </a:spcBef>
              <a:spcAft>
                <a:spcPts val="0"/>
              </a:spcAft>
              <a:buSzPts val="1400"/>
              <a:buNone/>
              <a:defRPr/>
            </a:lvl2pPr>
            <a:lvl3pPr lvl="2" algn="ctr">
              <a:lnSpc>
                <a:spcPct val="93000"/>
              </a:lnSpc>
              <a:spcBef>
                <a:spcPts val="0"/>
              </a:spcBef>
              <a:spcAft>
                <a:spcPts val="0"/>
              </a:spcAft>
              <a:buSzPts val="1400"/>
              <a:buNone/>
              <a:defRPr/>
            </a:lvl3pPr>
            <a:lvl4pPr lvl="3" algn="ctr">
              <a:lnSpc>
                <a:spcPct val="93000"/>
              </a:lnSpc>
              <a:spcBef>
                <a:spcPts val="0"/>
              </a:spcBef>
              <a:spcAft>
                <a:spcPts val="0"/>
              </a:spcAft>
              <a:buSzPts val="1400"/>
              <a:buNone/>
              <a:defRPr/>
            </a:lvl4pPr>
            <a:lvl5pPr lvl="4" algn="ctr">
              <a:lnSpc>
                <a:spcPct val="93000"/>
              </a:lnSpc>
              <a:spcBef>
                <a:spcPts val="0"/>
              </a:spcBef>
              <a:spcAft>
                <a:spcPts val="0"/>
              </a:spcAft>
              <a:buSzPts val="1400"/>
              <a:buNone/>
              <a:defRPr/>
            </a:lvl5pPr>
            <a:lvl6pPr lvl="5" algn="ctr">
              <a:lnSpc>
                <a:spcPct val="93000"/>
              </a:lnSpc>
              <a:spcBef>
                <a:spcPts val="0"/>
              </a:spcBef>
              <a:spcAft>
                <a:spcPts val="0"/>
              </a:spcAft>
              <a:buSzPts val="1400"/>
              <a:buNone/>
              <a:defRPr/>
            </a:lvl6pPr>
            <a:lvl7pPr lvl="6" algn="ctr">
              <a:lnSpc>
                <a:spcPct val="93000"/>
              </a:lnSpc>
              <a:spcBef>
                <a:spcPts val="0"/>
              </a:spcBef>
              <a:spcAft>
                <a:spcPts val="0"/>
              </a:spcAft>
              <a:buSzPts val="1400"/>
              <a:buNone/>
              <a:defRPr/>
            </a:lvl7pPr>
            <a:lvl8pPr lvl="7" algn="ctr">
              <a:lnSpc>
                <a:spcPct val="93000"/>
              </a:lnSpc>
              <a:spcBef>
                <a:spcPts val="0"/>
              </a:spcBef>
              <a:spcAft>
                <a:spcPts val="0"/>
              </a:spcAft>
              <a:buSzPts val="1400"/>
              <a:buNone/>
              <a:defRPr/>
            </a:lvl8pPr>
            <a:lvl9pPr lvl="8" algn="ctr">
              <a:lnSpc>
                <a:spcPct val="93000"/>
              </a:lnSpc>
              <a:spcBef>
                <a:spcPts val="0"/>
              </a:spcBef>
              <a:spcAft>
                <a:spcPts val="0"/>
              </a:spcAft>
              <a:buSzPts val="1400"/>
              <a:buNone/>
              <a:defRPr/>
            </a:lvl9pPr>
          </a:lstStyle>
          <a:p>
            <a:endParaRPr/>
          </a:p>
        </p:txBody>
      </p:sp>
      <p:sp>
        <p:nvSpPr>
          <p:cNvPr id="186" name="Google Shape;186;g3687d1c8fc2_3_43"/>
          <p:cNvSpPr txBox="1">
            <a:spLocks noGrp="1"/>
          </p:cNvSpPr>
          <p:nvPr>
            <p:ph type="body" idx="1"/>
          </p:nvPr>
        </p:nvSpPr>
        <p:spPr>
          <a:xfrm rot="5400000">
            <a:off x="1994694" y="-1112044"/>
            <a:ext cx="5307013" cy="8077200"/>
          </a:xfrm>
          <a:prstGeom prst="rect">
            <a:avLst/>
          </a:prstGeom>
          <a:noFill/>
          <a:ln>
            <a:noFill/>
          </a:ln>
        </p:spPr>
        <p:txBody>
          <a:bodyPr spcFirstLastPara="1" wrap="square" lIns="0" tIns="28425" rIns="0" bIns="0" anchor="t" anchorCtr="0">
            <a:noAutofit/>
          </a:bodyPr>
          <a:lstStyle>
            <a:lvl1pPr marL="457200" lvl="0" indent="-228600" algn="l">
              <a:lnSpc>
                <a:spcPct val="93000"/>
              </a:lnSpc>
              <a:spcBef>
                <a:spcPts val="1425"/>
              </a:spcBef>
              <a:spcAft>
                <a:spcPts val="0"/>
              </a:spcAft>
              <a:buSzPts val="1400"/>
              <a:buNone/>
              <a:defRPr/>
            </a:lvl1pPr>
            <a:lvl2pPr marL="914400" lvl="1" indent="-228600" algn="l">
              <a:lnSpc>
                <a:spcPct val="93000"/>
              </a:lnSpc>
              <a:spcBef>
                <a:spcPts val="1138"/>
              </a:spcBef>
              <a:spcAft>
                <a:spcPts val="0"/>
              </a:spcAft>
              <a:buSzPts val="1400"/>
              <a:buNone/>
              <a:defRPr/>
            </a:lvl2pPr>
            <a:lvl3pPr marL="1371600" lvl="2" indent="-228600" algn="l">
              <a:lnSpc>
                <a:spcPct val="93000"/>
              </a:lnSpc>
              <a:spcBef>
                <a:spcPts val="850"/>
              </a:spcBef>
              <a:spcAft>
                <a:spcPts val="0"/>
              </a:spcAft>
              <a:buSzPts val="1400"/>
              <a:buNone/>
              <a:defRPr/>
            </a:lvl3pPr>
            <a:lvl4pPr marL="1828800" lvl="3" indent="-228600" algn="l">
              <a:lnSpc>
                <a:spcPct val="93000"/>
              </a:lnSpc>
              <a:spcBef>
                <a:spcPts val="575"/>
              </a:spcBef>
              <a:spcAft>
                <a:spcPts val="0"/>
              </a:spcAft>
              <a:buSzPts val="1400"/>
              <a:buNone/>
              <a:defRPr/>
            </a:lvl4pPr>
            <a:lvl5pPr marL="2286000" lvl="4" indent="-228600" algn="l">
              <a:lnSpc>
                <a:spcPct val="93000"/>
              </a:lnSpc>
              <a:spcBef>
                <a:spcPts val="288"/>
              </a:spcBef>
              <a:spcAft>
                <a:spcPts val="0"/>
              </a:spcAft>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End-red">
  <p:cSld name="End-red">
    <p:spTree>
      <p:nvGrpSpPr>
        <p:cNvPr id="1" name="Shape 83"/>
        <p:cNvGrpSpPr/>
        <p:nvPr/>
      </p:nvGrpSpPr>
      <p:grpSpPr>
        <a:xfrm>
          <a:off x="0" y="0"/>
          <a:ext cx="0" cy="0"/>
          <a:chOff x="0" y="0"/>
          <a:chExt cx="0" cy="0"/>
        </a:xfrm>
      </p:grpSpPr>
      <p:sp>
        <p:nvSpPr>
          <p:cNvPr id="84" name="Google Shape;84;g3685404dd5e_1_22"/>
          <p:cNvSpPr txBox="1">
            <a:spLocks noGrp="1"/>
          </p:cNvSpPr>
          <p:nvPr>
            <p:ph type="sldNum" idx="12"/>
          </p:nvPr>
        </p:nvSpPr>
        <p:spPr>
          <a:xfrm>
            <a:off x="8463984" y="6224243"/>
            <a:ext cx="273616" cy="264215"/>
          </a:xfrm>
          <a:prstGeom prst="rect">
            <a:avLst/>
          </a:prstGeom>
          <a:noFill/>
          <a:ln>
            <a:noFill/>
          </a:ln>
        </p:spPr>
        <p:txBody>
          <a:bodyPr spcFirstLastPara="1" wrap="square" lIns="45675" tIns="45675" rIns="45675" bIns="45675" anchor="ctr" anchorCtr="0">
            <a:spAutoFit/>
          </a:bodyPr>
          <a:lstStyle>
            <a:lvl1pPr marL="0" lvl="0" indent="0" algn="r">
              <a:lnSpc>
                <a:spcPct val="100000"/>
              </a:lnSpc>
              <a:spcBef>
                <a:spcPts val="0"/>
              </a:spcBef>
              <a:spcAft>
                <a:spcPts val="0"/>
              </a:spcAft>
              <a:buClr>
                <a:srgbClr val="000000"/>
              </a:buClr>
              <a:buSzPts val="1200"/>
              <a:buFont typeface="Arial"/>
              <a:buNone/>
              <a:defRPr sz="1200"/>
            </a:lvl1pPr>
            <a:lvl2pPr marL="0" lvl="1" indent="0" algn="r">
              <a:lnSpc>
                <a:spcPct val="100000"/>
              </a:lnSpc>
              <a:spcBef>
                <a:spcPts val="0"/>
              </a:spcBef>
              <a:spcAft>
                <a:spcPts val="0"/>
              </a:spcAft>
              <a:buClr>
                <a:srgbClr val="000000"/>
              </a:buClr>
              <a:buSzPts val="1200"/>
              <a:buFont typeface="Arial"/>
              <a:buNone/>
              <a:defRPr sz="1200"/>
            </a:lvl2pPr>
            <a:lvl3pPr marL="0" lvl="2" indent="0" algn="r">
              <a:lnSpc>
                <a:spcPct val="100000"/>
              </a:lnSpc>
              <a:spcBef>
                <a:spcPts val="0"/>
              </a:spcBef>
              <a:spcAft>
                <a:spcPts val="0"/>
              </a:spcAft>
              <a:buClr>
                <a:srgbClr val="000000"/>
              </a:buClr>
              <a:buSzPts val="1200"/>
              <a:buFont typeface="Arial"/>
              <a:buNone/>
              <a:defRPr sz="1200"/>
            </a:lvl3pPr>
            <a:lvl4pPr marL="0" lvl="3" indent="0" algn="r">
              <a:lnSpc>
                <a:spcPct val="100000"/>
              </a:lnSpc>
              <a:spcBef>
                <a:spcPts val="0"/>
              </a:spcBef>
              <a:spcAft>
                <a:spcPts val="0"/>
              </a:spcAft>
              <a:buClr>
                <a:srgbClr val="000000"/>
              </a:buClr>
              <a:buSzPts val="1200"/>
              <a:buFont typeface="Arial"/>
              <a:buNone/>
              <a:defRPr sz="1200"/>
            </a:lvl4pPr>
            <a:lvl5pPr marL="0" lvl="4" indent="0" algn="r">
              <a:lnSpc>
                <a:spcPct val="100000"/>
              </a:lnSpc>
              <a:spcBef>
                <a:spcPts val="0"/>
              </a:spcBef>
              <a:spcAft>
                <a:spcPts val="0"/>
              </a:spcAft>
              <a:buClr>
                <a:srgbClr val="000000"/>
              </a:buClr>
              <a:buSzPts val="1200"/>
              <a:buFont typeface="Arial"/>
              <a:buNone/>
              <a:defRPr sz="1200"/>
            </a:lvl5pPr>
            <a:lvl6pPr marL="0" lvl="5" indent="0" algn="r">
              <a:lnSpc>
                <a:spcPct val="100000"/>
              </a:lnSpc>
              <a:spcBef>
                <a:spcPts val="0"/>
              </a:spcBef>
              <a:spcAft>
                <a:spcPts val="0"/>
              </a:spcAft>
              <a:buClr>
                <a:srgbClr val="000000"/>
              </a:buClr>
              <a:buSzPts val="1200"/>
              <a:buFont typeface="Arial"/>
              <a:buNone/>
              <a:defRPr sz="1200"/>
            </a:lvl6pPr>
            <a:lvl7pPr marL="0" lvl="6" indent="0" algn="r">
              <a:lnSpc>
                <a:spcPct val="100000"/>
              </a:lnSpc>
              <a:spcBef>
                <a:spcPts val="0"/>
              </a:spcBef>
              <a:spcAft>
                <a:spcPts val="0"/>
              </a:spcAft>
              <a:buClr>
                <a:srgbClr val="000000"/>
              </a:buClr>
              <a:buSzPts val="1200"/>
              <a:buFont typeface="Arial"/>
              <a:buNone/>
              <a:defRPr sz="1200"/>
            </a:lvl7pPr>
            <a:lvl8pPr marL="0" lvl="7" indent="0" algn="r">
              <a:lnSpc>
                <a:spcPct val="100000"/>
              </a:lnSpc>
              <a:spcBef>
                <a:spcPts val="0"/>
              </a:spcBef>
              <a:spcAft>
                <a:spcPts val="0"/>
              </a:spcAft>
              <a:buClr>
                <a:srgbClr val="000000"/>
              </a:buClr>
              <a:buSzPts val="1200"/>
              <a:buFont typeface="Arial"/>
              <a:buNone/>
              <a:defRPr sz="1200"/>
            </a:lvl8pPr>
            <a:lvl9pPr marL="0" lvl="8" indent="0" algn="r">
              <a:lnSpc>
                <a:spcPct val="100000"/>
              </a:lnSpc>
              <a:spcBef>
                <a:spcPts val="0"/>
              </a:spcBef>
              <a:spcAft>
                <a:spcPts val="0"/>
              </a:spcAft>
              <a:buClr>
                <a:srgbClr val="000000"/>
              </a:buClr>
              <a:buSzPts val="1200"/>
              <a:buFont typeface="Arial"/>
              <a:buNone/>
              <a:defRPr sz="1200"/>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TITLE">
  <p:cSld name="TITLE 2">
    <p:spTree>
      <p:nvGrpSpPr>
        <p:cNvPr id="1" name="Shape 85"/>
        <p:cNvGrpSpPr/>
        <p:nvPr/>
      </p:nvGrpSpPr>
      <p:grpSpPr>
        <a:xfrm>
          <a:off x="0" y="0"/>
          <a:ext cx="0" cy="0"/>
          <a:chOff x="0" y="0"/>
          <a:chExt cx="0" cy="0"/>
        </a:xfrm>
      </p:grpSpPr>
      <p:sp>
        <p:nvSpPr>
          <p:cNvPr id="86" name="Google Shape;86;g3685404dd5e_1_24"/>
          <p:cNvSpPr/>
          <p:nvPr/>
        </p:nvSpPr>
        <p:spPr>
          <a:xfrm rot="5400000">
            <a:off x="3657599" y="-3656013"/>
            <a:ext cx="90489" cy="7405690"/>
          </a:xfrm>
          <a:prstGeom prst="rect">
            <a:avLst/>
          </a:prstGeom>
          <a:solidFill>
            <a:srgbClr val="C5050C"/>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87" name="Google Shape;87;g3685404dd5e_1_24"/>
          <p:cNvSpPr/>
          <p:nvPr/>
        </p:nvSpPr>
        <p:spPr>
          <a:xfrm>
            <a:off x="-6353" y="0"/>
            <a:ext cx="91444" cy="6858000"/>
          </a:xfrm>
          <a:prstGeom prst="rect">
            <a:avLst/>
          </a:prstGeom>
          <a:solidFill>
            <a:srgbClr val="C5050C"/>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88" name="Google Shape;88;g3685404dd5e_1_24"/>
          <p:cNvSpPr/>
          <p:nvPr/>
        </p:nvSpPr>
        <p:spPr>
          <a:xfrm rot="5400000">
            <a:off x="8504236" y="-3598862"/>
            <a:ext cx="90489" cy="7285037"/>
          </a:xfrm>
          <a:prstGeom prst="rect">
            <a:avLst/>
          </a:prstGeom>
          <a:solidFill>
            <a:srgbClr val="C5050C"/>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pic>
        <p:nvPicPr>
          <p:cNvPr id="89" name="Google Shape;89;g3685404dd5e_1_24" descr="Google Shape;9;p11"/>
          <p:cNvPicPr preferRelativeResize="0"/>
          <p:nvPr/>
        </p:nvPicPr>
        <p:blipFill rotWithShape="1">
          <a:blip r:embed="rId2">
            <a:alphaModFix/>
          </a:blip>
          <a:srcRect/>
          <a:stretch/>
        </p:blipFill>
        <p:spPr>
          <a:xfrm>
            <a:off x="164592" y="164592"/>
            <a:ext cx="452081" cy="710413"/>
          </a:xfrm>
          <a:prstGeom prst="rect">
            <a:avLst/>
          </a:prstGeom>
          <a:noFill/>
          <a:ln>
            <a:noFill/>
          </a:ln>
        </p:spPr>
      </p:pic>
      <p:sp>
        <p:nvSpPr>
          <p:cNvPr id="90" name="Google Shape;90;g3685404dd5e_1_24"/>
          <p:cNvSpPr txBox="1">
            <a:spLocks noGrp="1"/>
          </p:cNvSpPr>
          <p:nvPr>
            <p:ph type="title"/>
          </p:nvPr>
        </p:nvSpPr>
        <p:spPr>
          <a:xfrm>
            <a:off x="1524000" y="1122362"/>
            <a:ext cx="9144000" cy="2387601"/>
          </a:xfrm>
          <a:prstGeom prst="rect">
            <a:avLst/>
          </a:prstGeom>
          <a:noFill/>
          <a:ln>
            <a:noFill/>
          </a:ln>
        </p:spPr>
        <p:txBody>
          <a:bodyPr spcFirstLastPara="1" wrap="square" lIns="0" tIns="0" rIns="0" bIns="0" anchor="b" anchorCtr="0">
            <a:normAutofit/>
          </a:bodyPr>
          <a:lstStyle>
            <a:lvl1pPr lvl="0" algn="ctr">
              <a:lnSpc>
                <a:spcPct val="93000"/>
              </a:lnSpc>
              <a:spcBef>
                <a:spcPts val="0"/>
              </a:spcBef>
              <a:spcAft>
                <a:spcPts val="0"/>
              </a:spcAft>
              <a:buClr>
                <a:srgbClr val="000000"/>
              </a:buClr>
              <a:buSzPts val="6000"/>
              <a:buFont typeface="Arial"/>
              <a:buNone/>
              <a:defRPr sz="6000"/>
            </a:lvl1pPr>
            <a:lvl2pPr lvl="1" algn="ctr">
              <a:lnSpc>
                <a:spcPct val="93000"/>
              </a:lnSpc>
              <a:spcBef>
                <a:spcPts val="0"/>
              </a:spcBef>
              <a:spcAft>
                <a:spcPts val="0"/>
              </a:spcAft>
              <a:buClr>
                <a:srgbClr val="000000"/>
              </a:buClr>
              <a:buSzPts val="1800"/>
              <a:buNone/>
              <a:defRPr/>
            </a:lvl2pPr>
            <a:lvl3pPr lvl="2" algn="ctr">
              <a:lnSpc>
                <a:spcPct val="93000"/>
              </a:lnSpc>
              <a:spcBef>
                <a:spcPts val="0"/>
              </a:spcBef>
              <a:spcAft>
                <a:spcPts val="0"/>
              </a:spcAft>
              <a:buClr>
                <a:srgbClr val="000000"/>
              </a:buClr>
              <a:buSzPts val="1800"/>
              <a:buNone/>
              <a:defRPr/>
            </a:lvl3pPr>
            <a:lvl4pPr lvl="3" algn="ctr">
              <a:lnSpc>
                <a:spcPct val="93000"/>
              </a:lnSpc>
              <a:spcBef>
                <a:spcPts val="0"/>
              </a:spcBef>
              <a:spcAft>
                <a:spcPts val="0"/>
              </a:spcAft>
              <a:buClr>
                <a:srgbClr val="000000"/>
              </a:buClr>
              <a:buSzPts val="1800"/>
              <a:buNone/>
              <a:defRPr/>
            </a:lvl4pPr>
            <a:lvl5pPr lvl="4" algn="ctr">
              <a:lnSpc>
                <a:spcPct val="93000"/>
              </a:lnSpc>
              <a:spcBef>
                <a:spcPts val="0"/>
              </a:spcBef>
              <a:spcAft>
                <a:spcPts val="0"/>
              </a:spcAft>
              <a:buClr>
                <a:srgbClr val="000000"/>
              </a:buClr>
              <a:buSzPts val="1800"/>
              <a:buNone/>
              <a:defRPr/>
            </a:lvl5pPr>
            <a:lvl6pPr lvl="5" algn="ctr">
              <a:lnSpc>
                <a:spcPct val="93000"/>
              </a:lnSpc>
              <a:spcBef>
                <a:spcPts val="0"/>
              </a:spcBef>
              <a:spcAft>
                <a:spcPts val="0"/>
              </a:spcAft>
              <a:buClr>
                <a:srgbClr val="000000"/>
              </a:buClr>
              <a:buSzPts val="1800"/>
              <a:buNone/>
              <a:defRPr/>
            </a:lvl6pPr>
            <a:lvl7pPr lvl="6" algn="ctr">
              <a:lnSpc>
                <a:spcPct val="93000"/>
              </a:lnSpc>
              <a:spcBef>
                <a:spcPts val="0"/>
              </a:spcBef>
              <a:spcAft>
                <a:spcPts val="0"/>
              </a:spcAft>
              <a:buClr>
                <a:srgbClr val="000000"/>
              </a:buClr>
              <a:buSzPts val="1800"/>
              <a:buNone/>
              <a:defRPr/>
            </a:lvl7pPr>
            <a:lvl8pPr lvl="7" algn="ctr">
              <a:lnSpc>
                <a:spcPct val="93000"/>
              </a:lnSpc>
              <a:spcBef>
                <a:spcPts val="0"/>
              </a:spcBef>
              <a:spcAft>
                <a:spcPts val="0"/>
              </a:spcAft>
              <a:buClr>
                <a:srgbClr val="000000"/>
              </a:buClr>
              <a:buSzPts val="1800"/>
              <a:buNone/>
              <a:defRPr/>
            </a:lvl8pPr>
            <a:lvl9pPr lvl="8" algn="ctr">
              <a:lnSpc>
                <a:spcPct val="93000"/>
              </a:lnSpc>
              <a:spcBef>
                <a:spcPts val="0"/>
              </a:spcBef>
              <a:spcAft>
                <a:spcPts val="0"/>
              </a:spcAft>
              <a:buClr>
                <a:srgbClr val="000000"/>
              </a:buClr>
              <a:buSzPts val="1800"/>
              <a:buNone/>
              <a:defRPr/>
            </a:lvl9pPr>
          </a:lstStyle>
          <a:p>
            <a:endParaRPr/>
          </a:p>
        </p:txBody>
      </p:sp>
      <p:sp>
        <p:nvSpPr>
          <p:cNvPr id="91" name="Google Shape;91;g3685404dd5e_1_24"/>
          <p:cNvSpPr txBox="1">
            <a:spLocks noGrp="1"/>
          </p:cNvSpPr>
          <p:nvPr>
            <p:ph type="body" idx="1"/>
          </p:nvPr>
        </p:nvSpPr>
        <p:spPr>
          <a:xfrm>
            <a:off x="1524000" y="3602037"/>
            <a:ext cx="9144000" cy="1655764"/>
          </a:xfrm>
          <a:prstGeom prst="rect">
            <a:avLst/>
          </a:prstGeom>
          <a:noFill/>
          <a:ln>
            <a:noFill/>
          </a:ln>
        </p:spPr>
        <p:txBody>
          <a:bodyPr spcFirstLastPara="1" wrap="square" lIns="0" tIns="0" rIns="0" bIns="0" anchor="t" anchorCtr="0">
            <a:normAutofit/>
          </a:bodyPr>
          <a:lstStyle>
            <a:lvl1pPr marL="457200" lvl="0" indent="-228600" algn="ctr">
              <a:lnSpc>
                <a:spcPct val="93000"/>
              </a:lnSpc>
              <a:spcBef>
                <a:spcPts val="1400"/>
              </a:spcBef>
              <a:spcAft>
                <a:spcPts val="0"/>
              </a:spcAft>
              <a:buClr>
                <a:srgbClr val="000000"/>
              </a:buClr>
              <a:buSzPts val="2400"/>
              <a:buFont typeface="Arial"/>
              <a:buNone/>
              <a:defRPr sz="2400"/>
            </a:lvl1pPr>
            <a:lvl2pPr marL="914400" lvl="1" indent="-228600" algn="ctr">
              <a:lnSpc>
                <a:spcPct val="93000"/>
              </a:lnSpc>
              <a:spcBef>
                <a:spcPts val="1400"/>
              </a:spcBef>
              <a:spcAft>
                <a:spcPts val="0"/>
              </a:spcAft>
              <a:buClr>
                <a:srgbClr val="000000"/>
              </a:buClr>
              <a:buSzPts val="2400"/>
              <a:buFont typeface="Arial"/>
              <a:buNone/>
              <a:defRPr sz="2400"/>
            </a:lvl2pPr>
            <a:lvl3pPr marL="1371600" lvl="2" indent="-228600" algn="ctr">
              <a:lnSpc>
                <a:spcPct val="93000"/>
              </a:lnSpc>
              <a:spcBef>
                <a:spcPts val="1400"/>
              </a:spcBef>
              <a:spcAft>
                <a:spcPts val="0"/>
              </a:spcAft>
              <a:buClr>
                <a:srgbClr val="000000"/>
              </a:buClr>
              <a:buSzPts val="2400"/>
              <a:buFont typeface="Arial"/>
              <a:buNone/>
              <a:defRPr sz="2400"/>
            </a:lvl3pPr>
            <a:lvl4pPr marL="1828800" lvl="3" indent="-228600" algn="ctr">
              <a:lnSpc>
                <a:spcPct val="93000"/>
              </a:lnSpc>
              <a:spcBef>
                <a:spcPts val="1400"/>
              </a:spcBef>
              <a:spcAft>
                <a:spcPts val="0"/>
              </a:spcAft>
              <a:buClr>
                <a:srgbClr val="000000"/>
              </a:buClr>
              <a:buSzPts val="2400"/>
              <a:buFont typeface="Arial"/>
              <a:buNone/>
              <a:defRPr sz="2400"/>
            </a:lvl4pPr>
            <a:lvl5pPr marL="2286000" lvl="4" indent="-228600" algn="ctr">
              <a:lnSpc>
                <a:spcPct val="93000"/>
              </a:lnSpc>
              <a:spcBef>
                <a:spcPts val="1400"/>
              </a:spcBef>
              <a:spcAft>
                <a:spcPts val="0"/>
              </a:spcAft>
              <a:buClr>
                <a:srgbClr val="000000"/>
              </a:buClr>
              <a:buSzPts val="2400"/>
              <a:buFont typeface="Arial"/>
              <a:buNone/>
              <a:defRPr sz="2400"/>
            </a:lvl5pPr>
            <a:lvl6pPr marL="2743200" lvl="5" indent="-431800" algn="l">
              <a:lnSpc>
                <a:spcPct val="93000"/>
              </a:lnSpc>
              <a:spcBef>
                <a:spcPts val="1400"/>
              </a:spcBef>
              <a:spcAft>
                <a:spcPts val="0"/>
              </a:spcAft>
              <a:buClr>
                <a:srgbClr val="000000"/>
              </a:buClr>
              <a:buSzPts val="3200"/>
              <a:buChar char="•"/>
              <a:defRPr/>
            </a:lvl6pPr>
            <a:lvl7pPr marL="3200400" lvl="6" indent="-431800" algn="l">
              <a:lnSpc>
                <a:spcPct val="93000"/>
              </a:lnSpc>
              <a:spcBef>
                <a:spcPts val="1400"/>
              </a:spcBef>
              <a:spcAft>
                <a:spcPts val="0"/>
              </a:spcAft>
              <a:buClr>
                <a:srgbClr val="000000"/>
              </a:buClr>
              <a:buSzPts val="3200"/>
              <a:buChar char="•"/>
              <a:defRPr/>
            </a:lvl7pPr>
            <a:lvl8pPr marL="3657600" lvl="7" indent="-431800" algn="l">
              <a:lnSpc>
                <a:spcPct val="93000"/>
              </a:lnSpc>
              <a:spcBef>
                <a:spcPts val="1400"/>
              </a:spcBef>
              <a:spcAft>
                <a:spcPts val="0"/>
              </a:spcAft>
              <a:buClr>
                <a:srgbClr val="000000"/>
              </a:buClr>
              <a:buSzPts val="3200"/>
              <a:buChar char="•"/>
              <a:defRPr/>
            </a:lvl8pPr>
            <a:lvl9pPr marL="4114800" lvl="8" indent="-431800" algn="l">
              <a:lnSpc>
                <a:spcPct val="93000"/>
              </a:lnSpc>
              <a:spcBef>
                <a:spcPts val="1400"/>
              </a:spcBef>
              <a:spcAft>
                <a:spcPts val="0"/>
              </a:spcAft>
              <a:buClr>
                <a:srgbClr val="000000"/>
              </a:buClr>
              <a:buSzPts val="3200"/>
              <a:buChar char="•"/>
              <a:defRPr/>
            </a:lvl9pPr>
          </a:lstStyle>
          <a:p>
            <a:endParaRPr/>
          </a:p>
        </p:txBody>
      </p:sp>
      <p:sp>
        <p:nvSpPr>
          <p:cNvPr id="92" name="Google Shape;92;g3685404dd5e_1_24"/>
          <p:cNvSpPr txBox="1">
            <a:spLocks noGrp="1"/>
          </p:cNvSpPr>
          <p:nvPr>
            <p:ph type="sldNum" idx="12"/>
          </p:nvPr>
        </p:nvSpPr>
        <p:spPr>
          <a:xfrm>
            <a:off x="8463984" y="6224243"/>
            <a:ext cx="273616" cy="264215"/>
          </a:xfrm>
          <a:prstGeom prst="rect">
            <a:avLst/>
          </a:prstGeom>
          <a:noFill/>
          <a:ln>
            <a:noFill/>
          </a:ln>
        </p:spPr>
        <p:txBody>
          <a:bodyPr spcFirstLastPara="1" wrap="square" lIns="45675" tIns="45675" rIns="45675" bIns="45675" anchor="ctr" anchorCtr="0">
            <a:spAutoFit/>
          </a:bodyPr>
          <a:lstStyle>
            <a:lvl1pPr marL="0" lvl="0" indent="0" algn="r">
              <a:lnSpc>
                <a:spcPct val="100000"/>
              </a:lnSpc>
              <a:spcBef>
                <a:spcPts val="0"/>
              </a:spcBef>
              <a:spcAft>
                <a:spcPts val="0"/>
              </a:spcAft>
              <a:buClr>
                <a:srgbClr val="000000"/>
              </a:buClr>
              <a:buSzPts val="1200"/>
              <a:buFont typeface="Arial"/>
              <a:buNone/>
              <a:defRPr sz="1200"/>
            </a:lvl1pPr>
            <a:lvl2pPr marL="0" lvl="1" indent="0" algn="r">
              <a:lnSpc>
                <a:spcPct val="100000"/>
              </a:lnSpc>
              <a:spcBef>
                <a:spcPts val="0"/>
              </a:spcBef>
              <a:spcAft>
                <a:spcPts val="0"/>
              </a:spcAft>
              <a:buClr>
                <a:srgbClr val="000000"/>
              </a:buClr>
              <a:buSzPts val="1200"/>
              <a:buFont typeface="Arial"/>
              <a:buNone/>
              <a:defRPr sz="1200"/>
            </a:lvl2pPr>
            <a:lvl3pPr marL="0" lvl="2" indent="0" algn="r">
              <a:lnSpc>
                <a:spcPct val="100000"/>
              </a:lnSpc>
              <a:spcBef>
                <a:spcPts val="0"/>
              </a:spcBef>
              <a:spcAft>
                <a:spcPts val="0"/>
              </a:spcAft>
              <a:buClr>
                <a:srgbClr val="000000"/>
              </a:buClr>
              <a:buSzPts val="1200"/>
              <a:buFont typeface="Arial"/>
              <a:buNone/>
              <a:defRPr sz="1200"/>
            </a:lvl3pPr>
            <a:lvl4pPr marL="0" lvl="3" indent="0" algn="r">
              <a:lnSpc>
                <a:spcPct val="100000"/>
              </a:lnSpc>
              <a:spcBef>
                <a:spcPts val="0"/>
              </a:spcBef>
              <a:spcAft>
                <a:spcPts val="0"/>
              </a:spcAft>
              <a:buClr>
                <a:srgbClr val="000000"/>
              </a:buClr>
              <a:buSzPts val="1200"/>
              <a:buFont typeface="Arial"/>
              <a:buNone/>
              <a:defRPr sz="1200"/>
            </a:lvl4pPr>
            <a:lvl5pPr marL="0" lvl="4" indent="0" algn="r">
              <a:lnSpc>
                <a:spcPct val="100000"/>
              </a:lnSpc>
              <a:spcBef>
                <a:spcPts val="0"/>
              </a:spcBef>
              <a:spcAft>
                <a:spcPts val="0"/>
              </a:spcAft>
              <a:buClr>
                <a:srgbClr val="000000"/>
              </a:buClr>
              <a:buSzPts val="1200"/>
              <a:buFont typeface="Arial"/>
              <a:buNone/>
              <a:defRPr sz="1200"/>
            </a:lvl5pPr>
            <a:lvl6pPr marL="0" lvl="5" indent="0" algn="r">
              <a:lnSpc>
                <a:spcPct val="100000"/>
              </a:lnSpc>
              <a:spcBef>
                <a:spcPts val="0"/>
              </a:spcBef>
              <a:spcAft>
                <a:spcPts val="0"/>
              </a:spcAft>
              <a:buClr>
                <a:srgbClr val="000000"/>
              </a:buClr>
              <a:buSzPts val="1200"/>
              <a:buFont typeface="Arial"/>
              <a:buNone/>
              <a:defRPr sz="1200"/>
            </a:lvl6pPr>
            <a:lvl7pPr marL="0" lvl="6" indent="0" algn="r">
              <a:lnSpc>
                <a:spcPct val="100000"/>
              </a:lnSpc>
              <a:spcBef>
                <a:spcPts val="0"/>
              </a:spcBef>
              <a:spcAft>
                <a:spcPts val="0"/>
              </a:spcAft>
              <a:buClr>
                <a:srgbClr val="000000"/>
              </a:buClr>
              <a:buSzPts val="1200"/>
              <a:buFont typeface="Arial"/>
              <a:buNone/>
              <a:defRPr sz="1200"/>
            </a:lvl7pPr>
            <a:lvl8pPr marL="0" lvl="7" indent="0" algn="r">
              <a:lnSpc>
                <a:spcPct val="100000"/>
              </a:lnSpc>
              <a:spcBef>
                <a:spcPts val="0"/>
              </a:spcBef>
              <a:spcAft>
                <a:spcPts val="0"/>
              </a:spcAft>
              <a:buClr>
                <a:srgbClr val="000000"/>
              </a:buClr>
              <a:buSzPts val="1200"/>
              <a:buFont typeface="Arial"/>
              <a:buNone/>
              <a:defRPr sz="1200"/>
            </a:lvl8pPr>
            <a:lvl9pPr marL="0" lvl="8" indent="0" algn="r">
              <a:lnSpc>
                <a:spcPct val="100000"/>
              </a:lnSpc>
              <a:spcBef>
                <a:spcPts val="0"/>
              </a:spcBef>
              <a:spcAft>
                <a:spcPts val="0"/>
              </a:spcAft>
              <a:buClr>
                <a:srgbClr val="000000"/>
              </a:buClr>
              <a:buSzPts val="1200"/>
              <a:buFont typeface="Arial"/>
              <a:buNone/>
              <a:defRPr sz="1200"/>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matchingName="Section Header">
  <p:cSld name="Section Header">
    <p:spTree>
      <p:nvGrpSpPr>
        <p:cNvPr id="1" name="Shape 93"/>
        <p:cNvGrpSpPr/>
        <p:nvPr/>
      </p:nvGrpSpPr>
      <p:grpSpPr>
        <a:xfrm>
          <a:off x="0" y="0"/>
          <a:ext cx="0" cy="0"/>
          <a:chOff x="0" y="0"/>
          <a:chExt cx="0" cy="0"/>
        </a:xfrm>
      </p:grpSpPr>
      <p:sp>
        <p:nvSpPr>
          <p:cNvPr id="94" name="Google Shape;94;g3685404dd5e_1_32"/>
          <p:cNvSpPr/>
          <p:nvPr/>
        </p:nvSpPr>
        <p:spPr>
          <a:xfrm rot="5400000">
            <a:off x="3657599" y="-3656013"/>
            <a:ext cx="90489" cy="7405690"/>
          </a:xfrm>
          <a:prstGeom prst="rect">
            <a:avLst/>
          </a:prstGeom>
          <a:solidFill>
            <a:srgbClr val="C5050C"/>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95" name="Google Shape;95;g3685404dd5e_1_32"/>
          <p:cNvSpPr/>
          <p:nvPr/>
        </p:nvSpPr>
        <p:spPr>
          <a:xfrm>
            <a:off x="-6353" y="0"/>
            <a:ext cx="91444" cy="6858000"/>
          </a:xfrm>
          <a:prstGeom prst="rect">
            <a:avLst/>
          </a:prstGeom>
          <a:solidFill>
            <a:srgbClr val="C5050C"/>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96" name="Google Shape;96;g3685404dd5e_1_32"/>
          <p:cNvSpPr/>
          <p:nvPr/>
        </p:nvSpPr>
        <p:spPr>
          <a:xfrm rot="5400000">
            <a:off x="8504236" y="-3598862"/>
            <a:ext cx="90489" cy="7285037"/>
          </a:xfrm>
          <a:prstGeom prst="rect">
            <a:avLst/>
          </a:prstGeom>
          <a:solidFill>
            <a:srgbClr val="C5050C"/>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pic>
        <p:nvPicPr>
          <p:cNvPr id="97" name="Google Shape;97;g3685404dd5e_1_32" descr="Google Shape;9;p11"/>
          <p:cNvPicPr preferRelativeResize="0"/>
          <p:nvPr/>
        </p:nvPicPr>
        <p:blipFill rotWithShape="1">
          <a:blip r:embed="rId2">
            <a:alphaModFix/>
          </a:blip>
          <a:srcRect/>
          <a:stretch/>
        </p:blipFill>
        <p:spPr>
          <a:xfrm>
            <a:off x="164592" y="164592"/>
            <a:ext cx="452081" cy="710413"/>
          </a:xfrm>
          <a:prstGeom prst="rect">
            <a:avLst/>
          </a:prstGeom>
          <a:noFill/>
          <a:ln>
            <a:noFill/>
          </a:ln>
        </p:spPr>
      </p:pic>
      <p:sp>
        <p:nvSpPr>
          <p:cNvPr id="98" name="Google Shape;98;g3685404dd5e_1_32"/>
          <p:cNvSpPr txBox="1">
            <a:spLocks noGrp="1"/>
          </p:cNvSpPr>
          <p:nvPr>
            <p:ph type="title"/>
          </p:nvPr>
        </p:nvSpPr>
        <p:spPr>
          <a:xfrm>
            <a:off x="831850" y="1709738"/>
            <a:ext cx="10515600" cy="2852737"/>
          </a:xfrm>
          <a:prstGeom prst="rect">
            <a:avLst/>
          </a:prstGeom>
          <a:noFill/>
          <a:ln>
            <a:noFill/>
          </a:ln>
        </p:spPr>
        <p:txBody>
          <a:bodyPr spcFirstLastPara="1" wrap="square" lIns="0" tIns="0" rIns="0" bIns="0" anchor="b" anchorCtr="0">
            <a:normAutofit/>
          </a:bodyPr>
          <a:lstStyle>
            <a:lvl1pPr lvl="0" algn="ctr">
              <a:lnSpc>
                <a:spcPct val="93000"/>
              </a:lnSpc>
              <a:spcBef>
                <a:spcPts val="0"/>
              </a:spcBef>
              <a:spcAft>
                <a:spcPts val="0"/>
              </a:spcAft>
              <a:buClr>
                <a:srgbClr val="000000"/>
              </a:buClr>
              <a:buSzPts val="6000"/>
              <a:buFont typeface="Arial"/>
              <a:buNone/>
              <a:defRPr sz="6000"/>
            </a:lvl1pPr>
            <a:lvl2pPr lvl="1" algn="ctr">
              <a:lnSpc>
                <a:spcPct val="93000"/>
              </a:lnSpc>
              <a:spcBef>
                <a:spcPts val="0"/>
              </a:spcBef>
              <a:spcAft>
                <a:spcPts val="0"/>
              </a:spcAft>
              <a:buClr>
                <a:srgbClr val="000000"/>
              </a:buClr>
              <a:buSzPts val="1800"/>
              <a:buNone/>
              <a:defRPr/>
            </a:lvl2pPr>
            <a:lvl3pPr lvl="2" algn="ctr">
              <a:lnSpc>
                <a:spcPct val="93000"/>
              </a:lnSpc>
              <a:spcBef>
                <a:spcPts val="0"/>
              </a:spcBef>
              <a:spcAft>
                <a:spcPts val="0"/>
              </a:spcAft>
              <a:buClr>
                <a:srgbClr val="000000"/>
              </a:buClr>
              <a:buSzPts val="1800"/>
              <a:buNone/>
              <a:defRPr/>
            </a:lvl3pPr>
            <a:lvl4pPr lvl="3" algn="ctr">
              <a:lnSpc>
                <a:spcPct val="93000"/>
              </a:lnSpc>
              <a:spcBef>
                <a:spcPts val="0"/>
              </a:spcBef>
              <a:spcAft>
                <a:spcPts val="0"/>
              </a:spcAft>
              <a:buClr>
                <a:srgbClr val="000000"/>
              </a:buClr>
              <a:buSzPts val="1800"/>
              <a:buNone/>
              <a:defRPr/>
            </a:lvl4pPr>
            <a:lvl5pPr lvl="4" algn="ctr">
              <a:lnSpc>
                <a:spcPct val="93000"/>
              </a:lnSpc>
              <a:spcBef>
                <a:spcPts val="0"/>
              </a:spcBef>
              <a:spcAft>
                <a:spcPts val="0"/>
              </a:spcAft>
              <a:buClr>
                <a:srgbClr val="000000"/>
              </a:buClr>
              <a:buSzPts val="1800"/>
              <a:buNone/>
              <a:defRPr/>
            </a:lvl5pPr>
            <a:lvl6pPr lvl="5" algn="ctr">
              <a:lnSpc>
                <a:spcPct val="93000"/>
              </a:lnSpc>
              <a:spcBef>
                <a:spcPts val="0"/>
              </a:spcBef>
              <a:spcAft>
                <a:spcPts val="0"/>
              </a:spcAft>
              <a:buClr>
                <a:srgbClr val="000000"/>
              </a:buClr>
              <a:buSzPts val="1800"/>
              <a:buNone/>
              <a:defRPr/>
            </a:lvl6pPr>
            <a:lvl7pPr lvl="6" algn="ctr">
              <a:lnSpc>
                <a:spcPct val="93000"/>
              </a:lnSpc>
              <a:spcBef>
                <a:spcPts val="0"/>
              </a:spcBef>
              <a:spcAft>
                <a:spcPts val="0"/>
              </a:spcAft>
              <a:buClr>
                <a:srgbClr val="000000"/>
              </a:buClr>
              <a:buSzPts val="1800"/>
              <a:buNone/>
              <a:defRPr/>
            </a:lvl7pPr>
            <a:lvl8pPr lvl="7" algn="ctr">
              <a:lnSpc>
                <a:spcPct val="93000"/>
              </a:lnSpc>
              <a:spcBef>
                <a:spcPts val="0"/>
              </a:spcBef>
              <a:spcAft>
                <a:spcPts val="0"/>
              </a:spcAft>
              <a:buClr>
                <a:srgbClr val="000000"/>
              </a:buClr>
              <a:buSzPts val="1800"/>
              <a:buNone/>
              <a:defRPr/>
            </a:lvl8pPr>
            <a:lvl9pPr lvl="8" algn="ctr">
              <a:lnSpc>
                <a:spcPct val="93000"/>
              </a:lnSpc>
              <a:spcBef>
                <a:spcPts val="0"/>
              </a:spcBef>
              <a:spcAft>
                <a:spcPts val="0"/>
              </a:spcAft>
              <a:buClr>
                <a:srgbClr val="000000"/>
              </a:buClr>
              <a:buSzPts val="1800"/>
              <a:buNone/>
              <a:defRPr/>
            </a:lvl9pPr>
          </a:lstStyle>
          <a:p>
            <a:endParaRPr/>
          </a:p>
        </p:txBody>
      </p:sp>
      <p:sp>
        <p:nvSpPr>
          <p:cNvPr id="99" name="Google Shape;99;g3685404dd5e_1_32"/>
          <p:cNvSpPr txBox="1">
            <a:spLocks noGrp="1"/>
          </p:cNvSpPr>
          <p:nvPr>
            <p:ph type="body" idx="1"/>
          </p:nvPr>
        </p:nvSpPr>
        <p:spPr>
          <a:xfrm>
            <a:off x="831850" y="4589462"/>
            <a:ext cx="10515600" cy="1500189"/>
          </a:xfrm>
          <a:prstGeom prst="rect">
            <a:avLst/>
          </a:prstGeom>
          <a:noFill/>
          <a:ln>
            <a:noFill/>
          </a:ln>
        </p:spPr>
        <p:txBody>
          <a:bodyPr spcFirstLastPara="1" wrap="square" lIns="0" tIns="0" rIns="0" bIns="0" anchor="t" anchorCtr="0">
            <a:normAutofit/>
          </a:bodyPr>
          <a:lstStyle>
            <a:lvl1pPr marL="457200" lvl="0" indent="-228600" algn="l">
              <a:lnSpc>
                <a:spcPct val="93000"/>
              </a:lnSpc>
              <a:spcBef>
                <a:spcPts val="1400"/>
              </a:spcBef>
              <a:spcAft>
                <a:spcPts val="0"/>
              </a:spcAft>
              <a:buClr>
                <a:srgbClr val="000000"/>
              </a:buClr>
              <a:buSzPts val="2400"/>
              <a:buFont typeface="Arial"/>
              <a:buNone/>
              <a:defRPr sz="2400"/>
            </a:lvl1pPr>
            <a:lvl2pPr marL="914400" lvl="1" indent="-228600" algn="l">
              <a:lnSpc>
                <a:spcPct val="93000"/>
              </a:lnSpc>
              <a:spcBef>
                <a:spcPts val="1400"/>
              </a:spcBef>
              <a:spcAft>
                <a:spcPts val="0"/>
              </a:spcAft>
              <a:buClr>
                <a:srgbClr val="000000"/>
              </a:buClr>
              <a:buSzPts val="2400"/>
              <a:buFont typeface="Arial"/>
              <a:buNone/>
              <a:defRPr sz="2400"/>
            </a:lvl2pPr>
            <a:lvl3pPr marL="1371600" lvl="2" indent="-228600" algn="l">
              <a:lnSpc>
                <a:spcPct val="93000"/>
              </a:lnSpc>
              <a:spcBef>
                <a:spcPts val="1400"/>
              </a:spcBef>
              <a:spcAft>
                <a:spcPts val="0"/>
              </a:spcAft>
              <a:buClr>
                <a:srgbClr val="000000"/>
              </a:buClr>
              <a:buSzPts val="2400"/>
              <a:buFont typeface="Arial"/>
              <a:buNone/>
              <a:defRPr sz="2400"/>
            </a:lvl3pPr>
            <a:lvl4pPr marL="1828800" lvl="3" indent="-228600" algn="l">
              <a:lnSpc>
                <a:spcPct val="93000"/>
              </a:lnSpc>
              <a:spcBef>
                <a:spcPts val="1400"/>
              </a:spcBef>
              <a:spcAft>
                <a:spcPts val="0"/>
              </a:spcAft>
              <a:buClr>
                <a:srgbClr val="000000"/>
              </a:buClr>
              <a:buSzPts val="2400"/>
              <a:buFont typeface="Arial"/>
              <a:buNone/>
              <a:defRPr sz="2400"/>
            </a:lvl4pPr>
            <a:lvl5pPr marL="2286000" lvl="4" indent="-228600" algn="l">
              <a:lnSpc>
                <a:spcPct val="93000"/>
              </a:lnSpc>
              <a:spcBef>
                <a:spcPts val="1400"/>
              </a:spcBef>
              <a:spcAft>
                <a:spcPts val="0"/>
              </a:spcAft>
              <a:buClr>
                <a:srgbClr val="000000"/>
              </a:buClr>
              <a:buSzPts val="2400"/>
              <a:buFont typeface="Arial"/>
              <a:buNone/>
              <a:defRPr sz="2400"/>
            </a:lvl5pPr>
            <a:lvl6pPr marL="2743200" lvl="5" indent="-431800" algn="l">
              <a:lnSpc>
                <a:spcPct val="93000"/>
              </a:lnSpc>
              <a:spcBef>
                <a:spcPts val="1400"/>
              </a:spcBef>
              <a:spcAft>
                <a:spcPts val="0"/>
              </a:spcAft>
              <a:buClr>
                <a:srgbClr val="000000"/>
              </a:buClr>
              <a:buSzPts val="3200"/>
              <a:buChar char="•"/>
              <a:defRPr/>
            </a:lvl6pPr>
            <a:lvl7pPr marL="3200400" lvl="6" indent="-431800" algn="l">
              <a:lnSpc>
                <a:spcPct val="93000"/>
              </a:lnSpc>
              <a:spcBef>
                <a:spcPts val="1400"/>
              </a:spcBef>
              <a:spcAft>
                <a:spcPts val="0"/>
              </a:spcAft>
              <a:buClr>
                <a:srgbClr val="000000"/>
              </a:buClr>
              <a:buSzPts val="3200"/>
              <a:buChar char="•"/>
              <a:defRPr/>
            </a:lvl7pPr>
            <a:lvl8pPr marL="3657600" lvl="7" indent="-431800" algn="l">
              <a:lnSpc>
                <a:spcPct val="93000"/>
              </a:lnSpc>
              <a:spcBef>
                <a:spcPts val="1400"/>
              </a:spcBef>
              <a:spcAft>
                <a:spcPts val="0"/>
              </a:spcAft>
              <a:buClr>
                <a:srgbClr val="000000"/>
              </a:buClr>
              <a:buSzPts val="3200"/>
              <a:buChar char="•"/>
              <a:defRPr/>
            </a:lvl8pPr>
            <a:lvl9pPr marL="4114800" lvl="8" indent="-431800" algn="l">
              <a:lnSpc>
                <a:spcPct val="93000"/>
              </a:lnSpc>
              <a:spcBef>
                <a:spcPts val="1400"/>
              </a:spcBef>
              <a:spcAft>
                <a:spcPts val="0"/>
              </a:spcAft>
              <a:buClr>
                <a:srgbClr val="000000"/>
              </a:buClr>
              <a:buSzPts val="3200"/>
              <a:buChar char="•"/>
              <a:defRPr/>
            </a:lvl9pPr>
          </a:lstStyle>
          <a:p>
            <a:endParaRPr/>
          </a:p>
        </p:txBody>
      </p:sp>
      <p:sp>
        <p:nvSpPr>
          <p:cNvPr id="100" name="Google Shape;100;g3685404dd5e_1_32"/>
          <p:cNvSpPr txBox="1">
            <a:spLocks noGrp="1"/>
          </p:cNvSpPr>
          <p:nvPr>
            <p:ph type="sldNum" idx="12"/>
          </p:nvPr>
        </p:nvSpPr>
        <p:spPr>
          <a:xfrm>
            <a:off x="8463984" y="6224243"/>
            <a:ext cx="273616" cy="264215"/>
          </a:xfrm>
          <a:prstGeom prst="rect">
            <a:avLst/>
          </a:prstGeom>
          <a:noFill/>
          <a:ln>
            <a:noFill/>
          </a:ln>
        </p:spPr>
        <p:txBody>
          <a:bodyPr spcFirstLastPara="1" wrap="square" lIns="45675" tIns="45675" rIns="45675" bIns="45675" anchor="ctr" anchorCtr="0">
            <a:spAutoFit/>
          </a:bodyPr>
          <a:lstStyle>
            <a:lvl1pPr marL="0" lvl="0" indent="0" algn="r">
              <a:lnSpc>
                <a:spcPct val="100000"/>
              </a:lnSpc>
              <a:spcBef>
                <a:spcPts val="0"/>
              </a:spcBef>
              <a:spcAft>
                <a:spcPts val="0"/>
              </a:spcAft>
              <a:buClr>
                <a:srgbClr val="000000"/>
              </a:buClr>
              <a:buSzPts val="1200"/>
              <a:buFont typeface="Arial"/>
              <a:buNone/>
              <a:defRPr sz="1200"/>
            </a:lvl1pPr>
            <a:lvl2pPr marL="0" lvl="1" indent="0" algn="r">
              <a:lnSpc>
                <a:spcPct val="100000"/>
              </a:lnSpc>
              <a:spcBef>
                <a:spcPts val="0"/>
              </a:spcBef>
              <a:spcAft>
                <a:spcPts val="0"/>
              </a:spcAft>
              <a:buClr>
                <a:srgbClr val="000000"/>
              </a:buClr>
              <a:buSzPts val="1200"/>
              <a:buFont typeface="Arial"/>
              <a:buNone/>
              <a:defRPr sz="1200"/>
            </a:lvl2pPr>
            <a:lvl3pPr marL="0" lvl="2" indent="0" algn="r">
              <a:lnSpc>
                <a:spcPct val="100000"/>
              </a:lnSpc>
              <a:spcBef>
                <a:spcPts val="0"/>
              </a:spcBef>
              <a:spcAft>
                <a:spcPts val="0"/>
              </a:spcAft>
              <a:buClr>
                <a:srgbClr val="000000"/>
              </a:buClr>
              <a:buSzPts val="1200"/>
              <a:buFont typeface="Arial"/>
              <a:buNone/>
              <a:defRPr sz="1200"/>
            </a:lvl3pPr>
            <a:lvl4pPr marL="0" lvl="3" indent="0" algn="r">
              <a:lnSpc>
                <a:spcPct val="100000"/>
              </a:lnSpc>
              <a:spcBef>
                <a:spcPts val="0"/>
              </a:spcBef>
              <a:spcAft>
                <a:spcPts val="0"/>
              </a:spcAft>
              <a:buClr>
                <a:srgbClr val="000000"/>
              </a:buClr>
              <a:buSzPts val="1200"/>
              <a:buFont typeface="Arial"/>
              <a:buNone/>
              <a:defRPr sz="1200"/>
            </a:lvl4pPr>
            <a:lvl5pPr marL="0" lvl="4" indent="0" algn="r">
              <a:lnSpc>
                <a:spcPct val="100000"/>
              </a:lnSpc>
              <a:spcBef>
                <a:spcPts val="0"/>
              </a:spcBef>
              <a:spcAft>
                <a:spcPts val="0"/>
              </a:spcAft>
              <a:buClr>
                <a:srgbClr val="000000"/>
              </a:buClr>
              <a:buSzPts val="1200"/>
              <a:buFont typeface="Arial"/>
              <a:buNone/>
              <a:defRPr sz="1200"/>
            </a:lvl5pPr>
            <a:lvl6pPr marL="0" lvl="5" indent="0" algn="r">
              <a:lnSpc>
                <a:spcPct val="100000"/>
              </a:lnSpc>
              <a:spcBef>
                <a:spcPts val="0"/>
              </a:spcBef>
              <a:spcAft>
                <a:spcPts val="0"/>
              </a:spcAft>
              <a:buClr>
                <a:srgbClr val="000000"/>
              </a:buClr>
              <a:buSzPts val="1200"/>
              <a:buFont typeface="Arial"/>
              <a:buNone/>
              <a:defRPr sz="1200"/>
            </a:lvl6pPr>
            <a:lvl7pPr marL="0" lvl="6" indent="0" algn="r">
              <a:lnSpc>
                <a:spcPct val="100000"/>
              </a:lnSpc>
              <a:spcBef>
                <a:spcPts val="0"/>
              </a:spcBef>
              <a:spcAft>
                <a:spcPts val="0"/>
              </a:spcAft>
              <a:buClr>
                <a:srgbClr val="000000"/>
              </a:buClr>
              <a:buSzPts val="1200"/>
              <a:buFont typeface="Arial"/>
              <a:buNone/>
              <a:defRPr sz="1200"/>
            </a:lvl7pPr>
            <a:lvl8pPr marL="0" lvl="7" indent="0" algn="r">
              <a:lnSpc>
                <a:spcPct val="100000"/>
              </a:lnSpc>
              <a:spcBef>
                <a:spcPts val="0"/>
              </a:spcBef>
              <a:spcAft>
                <a:spcPts val="0"/>
              </a:spcAft>
              <a:buClr>
                <a:srgbClr val="000000"/>
              </a:buClr>
              <a:buSzPts val="1200"/>
              <a:buFont typeface="Arial"/>
              <a:buNone/>
              <a:defRPr sz="1200"/>
            </a:lvl8pPr>
            <a:lvl9pPr marL="0" lvl="8" indent="0" algn="r">
              <a:lnSpc>
                <a:spcPct val="100000"/>
              </a:lnSpc>
              <a:spcBef>
                <a:spcPts val="0"/>
              </a:spcBef>
              <a:spcAft>
                <a:spcPts val="0"/>
              </a:spcAft>
              <a:buClr>
                <a:srgbClr val="000000"/>
              </a:buClr>
              <a:buSzPts val="1200"/>
              <a:buFont typeface="Arial"/>
              <a:buNone/>
              <a:defRPr sz="1200"/>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matchingName="Comparison">
  <p:cSld name="Comparison">
    <p:spTree>
      <p:nvGrpSpPr>
        <p:cNvPr id="1" name="Shape 101"/>
        <p:cNvGrpSpPr/>
        <p:nvPr/>
      </p:nvGrpSpPr>
      <p:grpSpPr>
        <a:xfrm>
          <a:off x="0" y="0"/>
          <a:ext cx="0" cy="0"/>
          <a:chOff x="0" y="0"/>
          <a:chExt cx="0" cy="0"/>
        </a:xfrm>
      </p:grpSpPr>
      <p:sp>
        <p:nvSpPr>
          <p:cNvPr id="102" name="Google Shape;102;g3685404dd5e_1_40"/>
          <p:cNvSpPr/>
          <p:nvPr/>
        </p:nvSpPr>
        <p:spPr>
          <a:xfrm rot="5400000">
            <a:off x="3657599" y="-3656013"/>
            <a:ext cx="90489" cy="7405690"/>
          </a:xfrm>
          <a:prstGeom prst="rect">
            <a:avLst/>
          </a:prstGeom>
          <a:solidFill>
            <a:srgbClr val="C5050C"/>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03" name="Google Shape;103;g3685404dd5e_1_40"/>
          <p:cNvSpPr/>
          <p:nvPr/>
        </p:nvSpPr>
        <p:spPr>
          <a:xfrm>
            <a:off x="-6353" y="0"/>
            <a:ext cx="91444" cy="6858000"/>
          </a:xfrm>
          <a:prstGeom prst="rect">
            <a:avLst/>
          </a:prstGeom>
          <a:solidFill>
            <a:srgbClr val="C5050C"/>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04" name="Google Shape;104;g3685404dd5e_1_40"/>
          <p:cNvSpPr/>
          <p:nvPr/>
        </p:nvSpPr>
        <p:spPr>
          <a:xfrm rot="5400000">
            <a:off x="8504236" y="-3598862"/>
            <a:ext cx="90489" cy="7285037"/>
          </a:xfrm>
          <a:prstGeom prst="rect">
            <a:avLst/>
          </a:prstGeom>
          <a:solidFill>
            <a:srgbClr val="C5050C"/>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pic>
        <p:nvPicPr>
          <p:cNvPr id="105" name="Google Shape;105;g3685404dd5e_1_40" descr="Google Shape;9;p11"/>
          <p:cNvPicPr preferRelativeResize="0"/>
          <p:nvPr/>
        </p:nvPicPr>
        <p:blipFill rotWithShape="1">
          <a:blip r:embed="rId2">
            <a:alphaModFix/>
          </a:blip>
          <a:srcRect/>
          <a:stretch/>
        </p:blipFill>
        <p:spPr>
          <a:xfrm>
            <a:off x="164592" y="164592"/>
            <a:ext cx="452081" cy="710413"/>
          </a:xfrm>
          <a:prstGeom prst="rect">
            <a:avLst/>
          </a:prstGeom>
          <a:noFill/>
          <a:ln>
            <a:noFill/>
          </a:ln>
        </p:spPr>
      </p:pic>
      <p:sp>
        <p:nvSpPr>
          <p:cNvPr id="106" name="Google Shape;106;g3685404dd5e_1_40"/>
          <p:cNvSpPr txBox="1">
            <a:spLocks noGrp="1"/>
          </p:cNvSpPr>
          <p:nvPr>
            <p:ph type="title"/>
          </p:nvPr>
        </p:nvSpPr>
        <p:spPr>
          <a:xfrm>
            <a:off x="838200" y="95864"/>
            <a:ext cx="10515600" cy="1325563"/>
          </a:xfrm>
          <a:prstGeom prst="rect">
            <a:avLst/>
          </a:prstGeom>
          <a:noFill/>
          <a:ln>
            <a:noFill/>
          </a:ln>
        </p:spPr>
        <p:txBody>
          <a:bodyPr spcFirstLastPara="1" wrap="square" lIns="0" tIns="0" rIns="0" bIns="0" anchor="ctr" anchorCtr="0">
            <a:normAutofit/>
          </a:bodyPr>
          <a:lstStyle>
            <a:lvl1pPr lvl="0" algn="ctr">
              <a:lnSpc>
                <a:spcPct val="93000"/>
              </a:lnSpc>
              <a:spcBef>
                <a:spcPts val="0"/>
              </a:spcBef>
              <a:spcAft>
                <a:spcPts val="0"/>
              </a:spcAft>
              <a:buClr>
                <a:srgbClr val="000000"/>
              </a:buClr>
              <a:buSzPts val="1800"/>
              <a:buNone/>
              <a:defRPr/>
            </a:lvl1pPr>
            <a:lvl2pPr lvl="1" algn="ctr">
              <a:lnSpc>
                <a:spcPct val="93000"/>
              </a:lnSpc>
              <a:spcBef>
                <a:spcPts val="0"/>
              </a:spcBef>
              <a:spcAft>
                <a:spcPts val="0"/>
              </a:spcAft>
              <a:buClr>
                <a:srgbClr val="000000"/>
              </a:buClr>
              <a:buSzPts val="1800"/>
              <a:buNone/>
              <a:defRPr/>
            </a:lvl2pPr>
            <a:lvl3pPr lvl="2" algn="ctr">
              <a:lnSpc>
                <a:spcPct val="93000"/>
              </a:lnSpc>
              <a:spcBef>
                <a:spcPts val="0"/>
              </a:spcBef>
              <a:spcAft>
                <a:spcPts val="0"/>
              </a:spcAft>
              <a:buClr>
                <a:srgbClr val="000000"/>
              </a:buClr>
              <a:buSzPts val="1800"/>
              <a:buNone/>
              <a:defRPr/>
            </a:lvl3pPr>
            <a:lvl4pPr lvl="3" algn="ctr">
              <a:lnSpc>
                <a:spcPct val="93000"/>
              </a:lnSpc>
              <a:spcBef>
                <a:spcPts val="0"/>
              </a:spcBef>
              <a:spcAft>
                <a:spcPts val="0"/>
              </a:spcAft>
              <a:buClr>
                <a:srgbClr val="000000"/>
              </a:buClr>
              <a:buSzPts val="1800"/>
              <a:buNone/>
              <a:defRPr/>
            </a:lvl4pPr>
            <a:lvl5pPr lvl="4" algn="ctr">
              <a:lnSpc>
                <a:spcPct val="93000"/>
              </a:lnSpc>
              <a:spcBef>
                <a:spcPts val="0"/>
              </a:spcBef>
              <a:spcAft>
                <a:spcPts val="0"/>
              </a:spcAft>
              <a:buClr>
                <a:srgbClr val="000000"/>
              </a:buClr>
              <a:buSzPts val="1800"/>
              <a:buNone/>
              <a:defRPr/>
            </a:lvl5pPr>
            <a:lvl6pPr lvl="5" algn="ctr">
              <a:lnSpc>
                <a:spcPct val="93000"/>
              </a:lnSpc>
              <a:spcBef>
                <a:spcPts val="0"/>
              </a:spcBef>
              <a:spcAft>
                <a:spcPts val="0"/>
              </a:spcAft>
              <a:buClr>
                <a:srgbClr val="000000"/>
              </a:buClr>
              <a:buSzPts val="1800"/>
              <a:buNone/>
              <a:defRPr/>
            </a:lvl6pPr>
            <a:lvl7pPr lvl="6" algn="ctr">
              <a:lnSpc>
                <a:spcPct val="93000"/>
              </a:lnSpc>
              <a:spcBef>
                <a:spcPts val="0"/>
              </a:spcBef>
              <a:spcAft>
                <a:spcPts val="0"/>
              </a:spcAft>
              <a:buClr>
                <a:srgbClr val="000000"/>
              </a:buClr>
              <a:buSzPts val="1800"/>
              <a:buNone/>
              <a:defRPr/>
            </a:lvl7pPr>
            <a:lvl8pPr lvl="7" algn="ctr">
              <a:lnSpc>
                <a:spcPct val="93000"/>
              </a:lnSpc>
              <a:spcBef>
                <a:spcPts val="0"/>
              </a:spcBef>
              <a:spcAft>
                <a:spcPts val="0"/>
              </a:spcAft>
              <a:buClr>
                <a:srgbClr val="000000"/>
              </a:buClr>
              <a:buSzPts val="1800"/>
              <a:buNone/>
              <a:defRPr/>
            </a:lvl8pPr>
            <a:lvl9pPr lvl="8" algn="ctr">
              <a:lnSpc>
                <a:spcPct val="93000"/>
              </a:lnSpc>
              <a:spcBef>
                <a:spcPts val="0"/>
              </a:spcBef>
              <a:spcAft>
                <a:spcPts val="0"/>
              </a:spcAft>
              <a:buClr>
                <a:srgbClr val="000000"/>
              </a:buClr>
              <a:buSzPts val="1800"/>
              <a:buNone/>
              <a:defRPr/>
            </a:lvl9pPr>
          </a:lstStyle>
          <a:p>
            <a:endParaRPr/>
          </a:p>
        </p:txBody>
      </p:sp>
      <p:sp>
        <p:nvSpPr>
          <p:cNvPr id="107" name="Google Shape;107;g3685404dd5e_1_40"/>
          <p:cNvSpPr txBox="1">
            <a:spLocks noGrp="1"/>
          </p:cNvSpPr>
          <p:nvPr>
            <p:ph type="body" idx="1"/>
          </p:nvPr>
        </p:nvSpPr>
        <p:spPr>
          <a:xfrm>
            <a:off x="839787" y="1681163"/>
            <a:ext cx="5157790" cy="823914"/>
          </a:xfrm>
          <a:prstGeom prst="rect">
            <a:avLst/>
          </a:prstGeom>
          <a:noFill/>
          <a:ln>
            <a:noFill/>
          </a:ln>
        </p:spPr>
        <p:txBody>
          <a:bodyPr spcFirstLastPara="1" wrap="square" lIns="0" tIns="0" rIns="0" bIns="0" anchor="b" anchorCtr="0">
            <a:normAutofit/>
          </a:bodyPr>
          <a:lstStyle>
            <a:lvl1pPr marL="457200" lvl="0" indent="-228600" algn="l">
              <a:lnSpc>
                <a:spcPct val="93000"/>
              </a:lnSpc>
              <a:spcBef>
                <a:spcPts val="1400"/>
              </a:spcBef>
              <a:spcAft>
                <a:spcPts val="0"/>
              </a:spcAft>
              <a:buClr>
                <a:srgbClr val="000000"/>
              </a:buClr>
              <a:buSzPts val="2400"/>
              <a:buFont typeface="Arial"/>
              <a:buNone/>
              <a:defRPr sz="2400" b="1"/>
            </a:lvl1pPr>
            <a:lvl2pPr marL="914400" lvl="1" indent="-228600" algn="l">
              <a:lnSpc>
                <a:spcPct val="93000"/>
              </a:lnSpc>
              <a:spcBef>
                <a:spcPts val="1400"/>
              </a:spcBef>
              <a:spcAft>
                <a:spcPts val="0"/>
              </a:spcAft>
              <a:buClr>
                <a:srgbClr val="000000"/>
              </a:buClr>
              <a:buSzPts val="2400"/>
              <a:buFont typeface="Arial"/>
              <a:buNone/>
              <a:defRPr sz="2400" b="1"/>
            </a:lvl2pPr>
            <a:lvl3pPr marL="1371600" lvl="2" indent="-228600" algn="l">
              <a:lnSpc>
                <a:spcPct val="93000"/>
              </a:lnSpc>
              <a:spcBef>
                <a:spcPts val="1400"/>
              </a:spcBef>
              <a:spcAft>
                <a:spcPts val="0"/>
              </a:spcAft>
              <a:buClr>
                <a:srgbClr val="000000"/>
              </a:buClr>
              <a:buSzPts val="2400"/>
              <a:buFont typeface="Arial"/>
              <a:buNone/>
              <a:defRPr sz="2400" b="1"/>
            </a:lvl3pPr>
            <a:lvl4pPr marL="1828800" lvl="3" indent="-228600" algn="l">
              <a:lnSpc>
                <a:spcPct val="93000"/>
              </a:lnSpc>
              <a:spcBef>
                <a:spcPts val="1400"/>
              </a:spcBef>
              <a:spcAft>
                <a:spcPts val="0"/>
              </a:spcAft>
              <a:buClr>
                <a:srgbClr val="000000"/>
              </a:buClr>
              <a:buSzPts val="2400"/>
              <a:buFont typeface="Arial"/>
              <a:buNone/>
              <a:defRPr sz="2400" b="1"/>
            </a:lvl4pPr>
            <a:lvl5pPr marL="2286000" lvl="4" indent="-228600" algn="l">
              <a:lnSpc>
                <a:spcPct val="93000"/>
              </a:lnSpc>
              <a:spcBef>
                <a:spcPts val="1400"/>
              </a:spcBef>
              <a:spcAft>
                <a:spcPts val="0"/>
              </a:spcAft>
              <a:buClr>
                <a:srgbClr val="000000"/>
              </a:buClr>
              <a:buSzPts val="2400"/>
              <a:buFont typeface="Arial"/>
              <a:buNone/>
              <a:defRPr sz="2400" b="1"/>
            </a:lvl5pPr>
            <a:lvl6pPr marL="2743200" lvl="5" indent="-431800" algn="l">
              <a:lnSpc>
                <a:spcPct val="93000"/>
              </a:lnSpc>
              <a:spcBef>
                <a:spcPts val="1400"/>
              </a:spcBef>
              <a:spcAft>
                <a:spcPts val="0"/>
              </a:spcAft>
              <a:buClr>
                <a:srgbClr val="000000"/>
              </a:buClr>
              <a:buSzPts val="3200"/>
              <a:buChar char="•"/>
              <a:defRPr/>
            </a:lvl6pPr>
            <a:lvl7pPr marL="3200400" lvl="6" indent="-431800" algn="l">
              <a:lnSpc>
                <a:spcPct val="93000"/>
              </a:lnSpc>
              <a:spcBef>
                <a:spcPts val="1400"/>
              </a:spcBef>
              <a:spcAft>
                <a:spcPts val="0"/>
              </a:spcAft>
              <a:buClr>
                <a:srgbClr val="000000"/>
              </a:buClr>
              <a:buSzPts val="3200"/>
              <a:buChar char="•"/>
              <a:defRPr/>
            </a:lvl7pPr>
            <a:lvl8pPr marL="3657600" lvl="7" indent="-431800" algn="l">
              <a:lnSpc>
                <a:spcPct val="93000"/>
              </a:lnSpc>
              <a:spcBef>
                <a:spcPts val="1400"/>
              </a:spcBef>
              <a:spcAft>
                <a:spcPts val="0"/>
              </a:spcAft>
              <a:buClr>
                <a:srgbClr val="000000"/>
              </a:buClr>
              <a:buSzPts val="3200"/>
              <a:buChar char="•"/>
              <a:defRPr/>
            </a:lvl8pPr>
            <a:lvl9pPr marL="4114800" lvl="8" indent="-431800" algn="l">
              <a:lnSpc>
                <a:spcPct val="93000"/>
              </a:lnSpc>
              <a:spcBef>
                <a:spcPts val="1400"/>
              </a:spcBef>
              <a:spcAft>
                <a:spcPts val="0"/>
              </a:spcAft>
              <a:buClr>
                <a:srgbClr val="000000"/>
              </a:buClr>
              <a:buSzPts val="3200"/>
              <a:buChar char="•"/>
              <a:defRPr/>
            </a:lvl9pPr>
          </a:lstStyle>
          <a:p>
            <a:endParaRPr/>
          </a:p>
        </p:txBody>
      </p:sp>
      <p:sp>
        <p:nvSpPr>
          <p:cNvPr id="108" name="Google Shape;108;g3685404dd5e_1_40"/>
          <p:cNvSpPr txBox="1">
            <a:spLocks noGrp="1"/>
          </p:cNvSpPr>
          <p:nvPr>
            <p:ph type="body" idx="2"/>
          </p:nvPr>
        </p:nvSpPr>
        <p:spPr>
          <a:xfrm>
            <a:off x="6172200" y="1681163"/>
            <a:ext cx="5183188" cy="823914"/>
          </a:xfrm>
          <a:prstGeom prst="rect">
            <a:avLst/>
          </a:prstGeom>
          <a:noFill/>
          <a:ln>
            <a:noFill/>
          </a:ln>
        </p:spPr>
        <p:txBody>
          <a:bodyPr spcFirstLastPara="1" wrap="square" lIns="0" tIns="0" rIns="0" bIns="0" anchor="b" anchorCtr="0">
            <a:normAutofit/>
          </a:bodyPr>
          <a:lstStyle>
            <a:lvl1pPr marL="457200" lvl="0" indent="-228600" algn="l">
              <a:lnSpc>
                <a:spcPct val="93000"/>
              </a:lnSpc>
              <a:spcBef>
                <a:spcPts val="1400"/>
              </a:spcBef>
              <a:spcAft>
                <a:spcPts val="0"/>
              </a:spcAft>
              <a:buClr>
                <a:srgbClr val="000000"/>
              </a:buClr>
              <a:buSzPts val="1800"/>
              <a:buNone/>
              <a:defRPr/>
            </a:lvl1pPr>
            <a:lvl2pPr marL="914400" lvl="1" indent="-228600" algn="l">
              <a:lnSpc>
                <a:spcPct val="93000"/>
              </a:lnSpc>
              <a:spcBef>
                <a:spcPts val="1400"/>
              </a:spcBef>
              <a:spcAft>
                <a:spcPts val="0"/>
              </a:spcAft>
              <a:buClr>
                <a:srgbClr val="000000"/>
              </a:buClr>
              <a:buSzPts val="1800"/>
              <a:buNone/>
              <a:defRPr/>
            </a:lvl2pPr>
            <a:lvl3pPr marL="1371600" lvl="2" indent="-228600" algn="l">
              <a:lnSpc>
                <a:spcPct val="93000"/>
              </a:lnSpc>
              <a:spcBef>
                <a:spcPts val="1400"/>
              </a:spcBef>
              <a:spcAft>
                <a:spcPts val="0"/>
              </a:spcAft>
              <a:buClr>
                <a:srgbClr val="000000"/>
              </a:buClr>
              <a:buSzPts val="1800"/>
              <a:buNone/>
              <a:defRPr/>
            </a:lvl3pPr>
            <a:lvl4pPr marL="1828800" lvl="3" indent="-228600" algn="l">
              <a:lnSpc>
                <a:spcPct val="93000"/>
              </a:lnSpc>
              <a:spcBef>
                <a:spcPts val="1400"/>
              </a:spcBef>
              <a:spcAft>
                <a:spcPts val="0"/>
              </a:spcAft>
              <a:buClr>
                <a:srgbClr val="000000"/>
              </a:buClr>
              <a:buSzPts val="1800"/>
              <a:buNone/>
              <a:defRPr/>
            </a:lvl4pPr>
            <a:lvl5pPr marL="2286000" lvl="4" indent="-228600" algn="l">
              <a:lnSpc>
                <a:spcPct val="93000"/>
              </a:lnSpc>
              <a:spcBef>
                <a:spcPts val="1400"/>
              </a:spcBef>
              <a:spcAft>
                <a:spcPts val="0"/>
              </a:spcAft>
              <a:buClr>
                <a:srgbClr val="000000"/>
              </a:buClr>
              <a:buSzPts val="1800"/>
              <a:buNone/>
              <a:defRPr/>
            </a:lvl5pPr>
            <a:lvl6pPr marL="2743200" lvl="5" indent="-431800" algn="l">
              <a:lnSpc>
                <a:spcPct val="93000"/>
              </a:lnSpc>
              <a:spcBef>
                <a:spcPts val="1400"/>
              </a:spcBef>
              <a:spcAft>
                <a:spcPts val="0"/>
              </a:spcAft>
              <a:buClr>
                <a:srgbClr val="000000"/>
              </a:buClr>
              <a:buSzPts val="3200"/>
              <a:buChar char="•"/>
              <a:defRPr/>
            </a:lvl6pPr>
            <a:lvl7pPr marL="3200400" lvl="6" indent="-431800" algn="l">
              <a:lnSpc>
                <a:spcPct val="93000"/>
              </a:lnSpc>
              <a:spcBef>
                <a:spcPts val="1400"/>
              </a:spcBef>
              <a:spcAft>
                <a:spcPts val="0"/>
              </a:spcAft>
              <a:buClr>
                <a:srgbClr val="000000"/>
              </a:buClr>
              <a:buSzPts val="3200"/>
              <a:buChar char="•"/>
              <a:defRPr/>
            </a:lvl7pPr>
            <a:lvl8pPr marL="3657600" lvl="7" indent="-431800" algn="l">
              <a:lnSpc>
                <a:spcPct val="93000"/>
              </a:lnSpc>
              <a:spcBef>
                <a:spcPts val="1400"/>
              </a:spcBef>
              <a:spcAft>
                <a:spcPts val="0"/>
              </a:spcAft>
              <a:buClr>
                <a:srgbClr val="000000"/>
              </a:buClr>
              <a:buSzPts val="3200"/>
              <a:buChar char="•"/>
              <a:defRPr/>
            </a:lvl8pPr>
            <a:lvl9pPr marL="4114800" lvl="8" indent="-431800" algn="l">
              <a:lnSpc>
                <a:spcPct val="93000"/>
              </a:lnSpc>
              <a:spcBef>
                <a:spcPts val="1400"/>
              </a:spcBef>
              <a:spcAft>
                <a:spcPts val="0"/>
              </a:spcAft>
              <a:buClr>
                <a:srgbClr val="000000"/>
              </a:buClr>
              <a:buSzPts val="3200"/>
              <a:buChar char="•"/>
              <a:defRPr/>
            </a:lvl9pPr>
          </a:lstStyle>
          <a:p>
            <a:endParaRPr/>
          </a:p>
        </p:txBody>
      </p:sp>
      <p:sp>
        <p:nvSpPr>
          <p:cNvPr id="109" name="Google Shape;109;g3685404dd5e_1_40"/>
          <p:cNvSpPr txBox="1">
            <a:spLocks noGrp="1"/>
          </p:cNvSpPr>
          <p:nvPr>
            <p:ph type="sldNum" idx="12"/>
          </p:nvPr>
        </p:nvSpPr>
        <p:spPr>
          <a:xfrm>
            <a:off x="8463984" y="6224243"/>
            <a:ext cx="273616" cy="264215"/>
          </a:xfrm>
          <a:prstGeom prst="rect">
            <a:avLst/>
          </a:prstGeom>
          <a:noFill/>
          <a:ln>
            <a:noFill/>
          </a:ln>
        </p:spPr>
        <p:txBody>
          <a:bodyPr spcFirstLastPara="1" wrap="square" lIns="45675" tIns="45675" rIns="45675" bIns="45675" anchor="ctr" anchorCtr="0">
            <a:spAutoFit/>
          </a:bodyPr>
          <a:lstStyle>
            <a:lvl1pPr marL="0" lvl="0" indent="0" algn="r">
              <a:lnSpc>
                <a:spcPct val="100000"/>
              </a:lnSpc>
              <a:spcBef>
                <a:spcPts val="0"/>
              </a:spcBef>
              <a:spcAft>
                <a:spcPts val="0"/>
              </a:spcAft>
              <a:buClr>
                <a:srgbClr val="000000"/>
              </a:buClr>
              <a:buSzPts val="1200"/>
              <a:buFont typeface="Arial"/>
              <a:buNone/>
              <a:defRPr sz="1200"/>
            </a:lvl1pPr>
            <a:lvl2pPr marL="0" lvl="1" indent="0" algn="r">
              <a:lnSpc>
                <a:spcPct val="100000"/>
              </a:lnSpc>
              <a:spcBef>
                <a:spcPts val="0"/>
              </a:spcBef>
              <a:spcAft>
                <a:spcPts val="0"/>
              </a:spcAft>
              <a:buClr>
                <a:srgbClr val="000000"/>
              </a:buClr>
              <a:buSzPts val="1200"/>
              <a:buFont typeface="Arial"/>
              <a:buNone/>
              <a:defRPr sz="1200"/>
            </a:lvl2pPr>
            <a:lvl3pPr marL="0" lvl="2" indent="0" algn="r">
              <a:lnSpc>
                <a:spcPct val="100000"/>
              </a:lnSpc>
              <a:spcBef>
                <a:spcPts val="0"/>
              </a:spcBef>
              <a:spcAft>
                <a:spcPts val="0"/>
              </a:spcAft>
              <a:buClr>
                <a:srgbClr val="000000"/>
              </a:buClr>
              <a:buSzPts val="1200"/>
              <a:buFont typeface="Arial"/>
              <a:buNone/>
              <a:defRPr sz="1200"/>
            </a:lvl3pPr>
            <a:lvl4pPr marL="0" lvl="3" indent="0" algn="r">
              <a:lnSpc>
                <a:spcPct val="100000"/>
              </a:lnSpc>
              <a:spcBef>
                <a:spcPts val="0"/>
              </a:spcBef>
              <a:spcAft>
                <a:spcPts val="0"/>
              </a:spcAft>
              <a:buClr>
                <a:srgbClr val="000000"/>
              </a:buClr>
              <a:buSzPts val="1200"/>
              <a:buFont typeface="Arial"/>
              <a:buNone/>
              <a:defRPr sz="1200"/>
            </a:lvl4pPr>
            <a:lvl5pPr marL="0" lvl="4" indent="0" algn="r">
              <a:lnSpc>
                <a:spcPct val="100000"/>
              </a:lnSpc>
              <a:spcBef>
                <a:spcPts val="0"/>
              </a:spcBef>
              <a:spcAft>
                <a:spcPts val="0"/>
              </a:spcAft>
              <a:buClr>
                <a:srgbClr val="000000"/>
              </a:buClr>
              <a:buSzPts val="1200"/>
              <a:buFont typeface="Arial"/>
              <a:buNone/>
              <a:defRPr sz="1200"/>
            </a:lvl5pPr>
            <a:lvl6pPr marL="0" lvl="5" indent="0" algn="r">
              <a:lnSpc>
                <a:spcPct val="100000"/>
              </a:lnSpc>
              <a:spcBef>
                <a:spcPts val="0"/>
              </a:spcBef>
              <a:spcAft>
                <a:spcPts val="0"/>
              </a:spcAft>
              <a:buClr>
                <a:srgbClr val="000000"/>
              </a:buClr>
              <a:buSzPts val="1200"/>
              <a:buFont typeface="Arial"/>
              <a:buNone/>
              <a:defRPr sz="1200"/>
            </a:lvl6pPr>
            <a:lvl7pPr marL="0" lvl="6" indent="0" algn="r">
              <a:lnSpc>
                <a:spcPct val="100000"/>
              </a:lnSpc>
              <a:spcBef>
                <a:spcPts val="0"/>
              </a:spcBef>
              <a:spcAft>
                <a:spcPts val="0"/>
              </a:spcAft>
              <a:buClr>
                <a:srgbClr val="000000"/>
              </a:buClr>
              <a:buSzPts val="1200"/>
              <a:buFont typeface="Arial"/>
              <a:buNone/>
              <a:defRPr sz="1200"/>
            </a:lvl7pPr>
            <a:lvl8pPr marL="0" lvl="7" indent="0" algn="r">
              <a:lnSpc>
                <a:spcPct val="100000"/>
              </a:lnSpc>
              <a:spcBef>
                <a:spcPts val="0"/>
              </a:spcBef>
              <a:spcAft>
                <a:spcPts val="0"/>
              </a:spcAft>
              <a:buClr>
                <a:srgbClr val="000000"/>
              </a:buClr>
              <a:buSzPts val="1200"/>
              <a:buFont typeface="Arial"/>
              <a:buNone/>
              <a:defRPr sz="1200"/>
            </a:lvl8pPr>
            <a:lvl9pPr marL="0" lvl="8" indent="0" algn="r">
              <a:lnSpc>
                <a:spcPct val="100000"/>
              </a:lnSpc>
              <a:spcBef>
                <a:spcPts val="0"/>
              </a:spcBef>
              <a:spcAft>
                <a:spcPts val="0"/>
              </a:spcAft>
              <a:buClr>
                <a:srgbClr val="000000"/>
              </a:buClr>
              <a:buSzPts val="1200"/>
              <a:buFont typeface="Arial"/>
              <a:buNone/>
              <a:defRPr sz="1200"/>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matchingName="Title Only">
  <p:cSld name="Title Only">
    <p:spTree>
      <p:nvGrpSpPr>
        <p:cNvPr id="1" name="Shape 110"/>
        <p:cNvGrpSpPr/>
        <p:nvPr/>
      </p:nvGrpSpPr>
      <p:grpSpPr>
        <a:xfrm>
          <a:off x="0" y="0"/>
          <a:ext cx="0" cy="0"/>
          <a:chOff x="0" y="0"/>
          <a:chExt cx="0" cy="0"/>
        </a:xfrm>
      </p:grpSpPr>
      <p:sp>
        <p:nvSpPr>
          <p:cNvPr id="111" name="Google Shape;111;g3685404dd5e_1_49"/>
          <p:cNvSpPr/>
          <p:nvPr/>
        </p:nvSpPr>
        <p:spPr>
          <a:xfrm rot="5400000">
            <a:off x="3657599" y="-3656013"/>
            <a:ext cx="90489" cy="7405690"/>
          </a:xfrm>
          <a:prstGeom prst="rect">
            <a:avLst/>
          </a:prstGeom>
          <a:solidFill>
            <a:srgbClr val="C5050C"/>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12" name="Google Shape;112;g3685404dd5e_1_49"/>
          <p:cNvSpPr/>
          <p:nvPr/>
        </p:nvSpPr>
        <p:spPr>
          <a:xfrm>
            <a:off x="-6353" y="0"/>
            <a:ext cx="91444" cy="6858000"/>
          </a:xfrm>
          <a:prstGeom prst="rect">
            <a:avLst/>
          </a:prstGeom>
          <a:solidFill>
            <a:srgbClr val="C5050C"/>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13" name="Google Shape;113;g3685404dd5e_1_49"/>
          <p:cNvSpPr/>
          <p:nvPr/>
        </p:nvSpPr>
        <p:spPr>
          <a:xfrm rot="5400000">
            <a:off x="8504236" y="-3598862"/>
            <a:ext cx="90489" cy="7285037"/>
          </a:xfrm>
          <a:prstGeom prst="rect">
            <a:avLst/>
          </a:prstGeom>
          <a:solidFill>
            <a:srgbClr val="C5050C"/>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pic>
        <p:nvPicPr>
          <p:cNvPr id="114" name="Google Shape;114;g3685404dd5e_1_49" descr="Google Shape;9;p11"/>
          <p:cNvPicPr preferRelativeResize="0"/>
          <p:nvPr/>
        </p:nvPicPr>
        <p:blipFill rotWithShape="1">
          <a:blip r:embed="rId2">
            <a:alphaModFix/>
          </a:blip>
          <a:srcRect/>
          <a:stretch/>
        </p:blipFill>
        <p:spPr>
          <a:xfrm>
            <a:off x="164592" y="164592"/>
            <a:ext cx="452081" cy="710413"/>
          </a:xfrm>
          <a:prstGeom prst="rect">
            <a:avLst/>
          </a:prstGeom>
          <a:noFill/>
          <a:ln>
            <a:noFill/>
          </a:ln>
        </p:spPr>
      </p:pic>
      <p:sp>
        <p:nvSpPr>
          <p:cNvPr id="115" name="Google Shape;115;g3685404dd5e_1_49"/>
          <p:cNvSpPr txBox="1">
            <a:spLocks noGrp="1"/>
          </p:cNvSpPr>
          <p:nvPr>
            <p:ph type="title"/>
          </p:nvPr>
        </p:nvSpPr>
        <p:spPr>
          <a:xfrm>
            <a:off x="610393" y="95864"/>
            <a:ext cx="10971215" cy="1143001"/>
          </a:xfrm>
          <a:prstGeom prst="rect">
            <a:avLst/>
          </a:prstGeom>
          <a:noFill/>
          <a:ln>
            <a:noFill/>
          </a:ln>
        </p:spPr>
        <p:txBody>
          <a:bodyPr spcFirstLastPara="1" wrap="square" lIns="0" tIns="0" rIns="0" bIns="0" anchor="ctr" anchorCtr="0">
            <a:normAutofit/>
          </a:bodyPr>
          <a:lstStyle>
            <a:lvl1pPr lvl="0" algn="ctr">
              <a:lnSpc>
                <a:spcPct val="93000"/>
              </a:lnSpc>
              <a:spcBef>
                <a:spcPts val="0"/>
              </a:spcBef>
              <a:spcAft>
                <a:spcPts val="0"/>
              </a:spcAft>
              <a:buClr>
                <a:srgbClr val="000000"/>
              </a:buClr>
              <a:buSzPts val="1800"/>
              <a:buNone/>
              <a:defRPr/>
            </a:lvl1pPr>
            <a:lvl2pPr lvl="1" algn="ctr">
              <a:lnSpc>
                <a:spcPct val="93000"/>
              </a:lnSpc>
              <a:spcBef>
                <a:spcPts val="0"/>
              </a:spcBef>
              <a:spcAft>
                <a:spcPts val="0"/>
              </a:spcAft>
              <a:buClr>
                <a:srgbClr val="000000"/>
              </a:buClr>
              <a:buSzPts val="1800"/>
              <a:buNone/>
              <a:defRPr/>
            </a:lvl2pPr>
            <a:lvl3pPr lvl="2" algn="ctr">
              <a:lnSpc>
                <a:spcPct val="93000"/>
              </a:lnSpc>
              <a:spcBef>
                <a:spcPts val="0"/>
              </a:spcBef>
              <a:spcAft>
                <a:spcPts val="0"/>
              </a:spcAft>
              <a:buClr>
                <a:srgbClr val="000000"/>
              </a:buClr>
              <a:buSzPts val="1800"/>
              <a:buNone/>
              <a:defRPr/>
            </a:lvl3pPr>
            <a:lvl4pPr lvl="3" algn="ctr">
              <a:lnSpc>
                <a:spcPct val="93000"/>
              </a:lnSpc>
              <a:spcBef>
                <a:spcPts val="0"/>
              </a:spcBef>
              <a:spcAft>
                <a:spcPts val="0"/>
              </a:spcAft>
              <a:buClr>
                <a:srgbClr val="000000"/>
              </a:buClr>
              <a:buSzPts val="1800"/>
              <a:buNone/>
              <a:defRPr/>
            </a:lvl4pPr>
            <a:lvl5pPr lvl="4" algn="ctr">
              <a:lnSpc>
                <a:spcPct val="93000"/>
              </a:lnSpc>
              <a:spcBef>
                <a:spcPts val="0"/>
              </a:spcBef>
              <a:spcAft>
                <a:spcPts val="0"/>
              </a:spcAft>
              <a:buClr>
                <a:srgbClr val="000000"/>
              </a:buClr>
              <a:buSzPts val="1800"/>
              <a:buNone/>
              <a:defRPr/>
            </a:lvl5pPr>
            <a:lvl6pPr lvl="5" algn="ctr">
              <a:lnSpc>
                <a:spcPct val="93000"/>
              </a:lnSpc>
              <a:spcBef>
                <a:spcPts val="0"/>
              </a:spcBef>
              <a:spcAft>
                <a:spcPts val="0"/>
              </a:spcAft>
              <a:buClr>
                <a:srgbClr val="000000"/>
              </a:buClr>
              <a:buSzPts val="1800"/>
              <a:buNone/>
              <a:defRPr/>
            </a:lvl6pPr>
            <a:lvl7pPr lvl="6" algn="ctr">
              <a:lnSpc>
                <a:spcPct val="93000"/>
              </a:lnSpc>
              <a:spcBef>
                <a:spcPts val="0"/>
              </a:spcBef>
              <a:spcAft>
                <a:spcPts val="0"/>
              </a:spcAft>
              <a:buClr>
                <a:srgbClr val="000000"/>
              </a:buClr>
              <a:buSzPts val="1800"/>
              <a:buNone/>
              <a:defRPr/>
            </a:lvl7pPr>
            <a:lvl8pPr lvl="7" algn="ctr">
              <a:lnSpc>
                <a:spcPct val="93000"/>
              </a:lnSpc>
              <a:spcBef>
                <a:spcPts val="0"/>
              </a:spcBef>
              <a:spcAft>
                <a:spcPts val="0"/>
              </a:spcAft>
              <a:buClr>
                <a:srgbClr val="000000"/>
              </a:buClr>
              <a:buSzPts val="1800"/>
              <a:buNone/>
              <a:defRPr/>
            </a:lvl8pPr>
            <a:lvl9pPr lvl="8" algn="ctr">
              <a:lnSpc>
                <a:spcPct val="93000"/>
              </a:lnSpc>
              <a:spcBef>
                <a:spcPts val="0"/>
              </a:spcBef>
              <a:spcAft>
                <a:spcPts val="0"/>
              </a:spcAft>
              <a:buClr>
                <a:srgbClr val="000000"/>
              </a:buClr>
              <a:buSzPts val="1800"/>
              <a:buNone/>
              <a:defRPr/>
            </a:lvl9pPr>
          </a:lstStyle>
          <a:p>
            <a:endParaRPr/>
          </a:p>
        </p:txBody>
      </p:sp>
      <p:sp>
        <p:nvSpPr>
          <p:cNvPr id="116" name="Google Shape;116;g3685404dd5e_1_49"/>
          <p:cNvSpPr txBox="1">
            <a:spLocks noGrp="1"/>
          </p:cNvSpPr>
          <p:nvPr>
            <p:ph type="sldNum" idx="12"/>
          </p:nvPr>
        </p:nvSpPr>
        <p:spPr>
          <a:xfrm>
            <a:off x="8463984" y="6224243"/>
            <a:ext cx="273616" cy="264215"/>
          </a:xfrm>
          <a:prstGeom prst="rect">
            <a:avLst/>
          </a:prstGeom>
          <a:noFill/>
          <a:ln>
            <a:noFill/>
          </a:ln>
        </p:spPr>
        <p:txBody>
          <a:bodyPr spcFirstLastPara="1" wrap="square" lIns="45675" tIns="45675" rIns="45675" bIns="45675" anchor="ctr" anchorCtr="0">
            <a:spAutoFit/>
          </a:bodyPr>
          <a:lstStyle>
            <a:lvl1pPr marL="0" lvl="0" indent="0" algn="r">
              <a:lnSpc>
                <a:spcPct val="100000"/>
              </a:lnSpc>
              <a:spcBef>
                <a:spcPts val="0"/>
              </a:spcBef>
              <a:spcAft>
                <a:spcPts val="0"/>
              </a:spcAft>
              <a:buClr>
                <a:srgbClr val="000000"/>
              </a:buClr>
              <a:buSzPts val="1200"/>
              <a:buFont typeface="Arial"/>
              <a:buNone/>
              <a:defRPr sz="1200"/>
            </a:lvl1pPr>
            <a:lvl2pPr marL="0" lvl="1" indent="0" algn="r">
              <a:lnSpc>
                <a:spcPct val="100000"/>
              </a:lnSpc>
              <a:spcBef>
                <a:spcPts val="0"/>
              </a:spcBef>
              <a:spcAft>
                <a:spcPts val="0"/>
              </a:spcAft>
              <a:buClr>
                <a:srgbClr val="000000"/>
              </a:buClr>
              <a:buSzPts val="1200"/>
              <a:buFont typeface="Arial"/>
              <a:buNone/>
              <a:defRPr sz="1200"/>
            </a:lvl2pPr>
            <a:lvl3pPr marL="0" lvl="2" indent="0" algn="r">
              <a:lnSpc>
                <a:spcPct val="100000"/>
              </a:lnSpc>
              <a:spcBef>
                <a:spcPts val="0"/>
              </a:spcBef>
              <a:spcAft>
                <a:spcPts val="0"/>
              </a:spcAft>
              <a:buClr>
                <a:srgbClr val="000000"/>
              </a:buClr>
              <a:buSzPts val="1200"/>
              <a:buFont typeface="Arial"/>
              <a:buNone/>
              <a:defRPr sz="1200"/>
            </a:lvl3pPr>
            <a:lvl4pPr marL="0" lvl="3" indent="0" algn="r">
              <a:lnSpc>
                <a:spcPct val="100000"/>
              </a:lnSpc>
              <a:spcBef>
                <a:spcPts val="0"/>
              </a:spcBef>
              <a:spcAft>
                <a:spcPts val="0"/>
              </a:spcAft>
              <a:buClr>
                <a:srgbClr val="000000"/>
              </a:buClr>
              <a:buSzPts val="1200"/>
              <a:buFont typeface="Arial"/>
              <a:buNone/>
              <a:defRPr sz="1200"/>
            </a:lvl4pPr>
            <a:lvl5pPr marL="0" lvl="4" indent="0" algn="r">
              <a:lnSpc>
                <a:spcPct val="100000"/>
              </a:lnSpc>
              <a:spcBef>
                <a:spcPts val="0"/>
              </a:spcBef>
              <a:spcAft>
                <a:spcPts val="0"/>
              </a:spcAft>
              <a:buClr>
                <a:srgbClr val="000000"/>
              </a:buClr>
              <a:buSzPts val="1200"/>
              <a:buFont typeface="Arial"/>
              <a:buNone/>
              <a:defRPr sz="1200"/>
            </a:lvl5pPr>
            <a:lvl6pPr marL="0" lvl="5" indent="0" algn="r">
              <a:lnSpc>
                <a:spcPct val="100000"/>
              </a:lnSpc>
              <a:spcBef>
                <a:spcPts val="0"/>
              </a:spcBef>
              <a:spcAft>
                <a:spcPts val="0"/>
              </a:spcAft>
              <a:buClr>
                <a:srgbClr val="000000"/>
              </a:buClr>
              <a:buSzPts val="1200"/>
              <a:buFont typeface="Arial"/>
              <a:buNone/>
              <a:defRPr sz="1200"/>
            </a:lvl6pPr>
            <a:lvl7pPr marL="0" lvl="6" indent="0" algn="r">
              <a:lnSpc>
                <a:spcPct val="100000"/>
              </a:lnSpc>
              <a:spcBef>
                <a:spcPts val="0"/>
              </a:spcBef>
              <a:spcAft>
                <a:spcPts val="0"/>
              </a:spcAft>
              <a:buClr>
                <a:srgbClr val="000000"/>
              </a:buClr>
              <a:buSzPts val="1200"/>
              <a:buFont typeface="Arial"/>
              <a:buNone/>
              <a:defRPr sz="1200"/>
            </a:lvl7pPr>
            <a:lvl8pPr marL="0" lvl="7" indent="0" algn="r">
              <a:lnSpc>
                <a:spcPct val="100000"/>
              </a:lnSpc>
              <a:spcBef>
                <a:spcPts val="0"/>
              </a:spcBef>
              <a:spcAft>
                <a:spcPts val="0"/>
              </a:spcAft>
              <a:buClr>
                <a:srgbClr val="000000"/>
              </a:buClr>
              <a:buSzPts val="1200"/>
              <a:buFont typeface="Arial"/>
              <a:buNone/>
              <a:defRPr sz="1200"/>
            </a:lvl8pPr>
            <a:lvl9pPr marL="0" lvl="8" indent="0" algn="r">
              <a:lnSpc>
                <a:spcPct val="100000"/>
              </a:lnSpc>
              <a:spcBef>
                <a:spcPts val="0"/>
              </a:spcBef>
              <a:spcAft>
                <a:spcPts val="0"/>
              </a:spcAft>
              <a:buClr>
                <a:srgbClr val="000000"/>
              </a:buClr>
              <a:buSzPts val="1200"/>
              <a:buFont typeface="Arial"/>
              <a:buNone/>
              <a:defRPr sz="1200"/>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Blank">
  <p:cSld name="Blank">
    <p:spTree>
      <p:nvGrpSpPr>
        <p:cNvPr id="1" name="Shape 117"/>
        <p:cNvGrpSpPr/>
        <p:nvPr/>
      </p:nvGrpSpPr>
      <p:grpSpPr>
        <a:xfrm>
          <a:off x="0" y="0"/>
          <a:ext cx="0" cy="0"/>
          <a:chOff x="0" y="0"/>
          <a:chExt cx="0" cy="0"/>
        </a:xfrm>
      </p:grpSpPr>
      <p:sp>
        <p:nvSpPr>
          <p:cNvPr id="118" name="Google Shape;118;g3685404dd5e_1_56"/>
          <p:cNvSpPr/>
          <p:nvPr/>
        </p:nvSpPr>
        <p:spPr>
          <a:xfrm rot="5400000">
            <a:off x="3657599" y="-3656013"/>
            <a:ext cx="90489" cy="7405690"/>
          </a:xfrm>
          <a:prstGeom prst="rect">
            <a:avLst/>
          </a:prstGeom>
          <a:solidFill>
            <a:srgbClr val="C5050C"/>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19" name="Google Shape;119;g3685404dd5e_1_56"/>
          <p:cNvSpPr/>
          <p:nvPr/>
        </p:nvSpPr>
        <p:spPr>
          <a:xfrm>
            <a:off x="-6353" y="0"/>
            <a:ext cx="91444" cy="6858000"/>
          </a:xfrm>
          <a:prstGeom prst="rect">
            <a:avLst/>
          </a:prstGeom>
          <a:solidFill>
            <a:srgbClr val="C5050C"/>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20" name="Google Shape;120;g3685404dd5e_1_56"/>
          <p:cNvSpPr/>
          <p:nvPr/>
        </p:nvSpPr>
        <p:spPr>
          <a:xfrm rot="5400000">
            <a:off x="8504236" y="-3598862"/>
            <a:ext cx="90489" cy="7285037"/>
          </a:xfrm>
          <a:prstGeom prst="rect">
            <a:avLst/>
          </a:prstGeom>
          <a:solidFill>
            <a:srgbClr val="C5050C"/>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pic>
        <p:nvPicPr>
          <p:cNvPr id="121" name="Google Shape;121;g3685404dd5e_1_56" descr="Google Shape;9;p11"/>
          <p:cNvPicPr preferRelativeResize="0"/>
          <p:nvPr/>
        </p:nvPicPr>
        <p:blipFill rotWithShape="1">
          <a:blip r:embed="rId2">
            <a:alphaModFix/>
          </a:blip>
          <a:srcRect/>
          <a:stretch/>
        </p:blipFill>
        <p:spPr>
          <a:xfrm>
            <a:off x="164592" y="164592"/>
            <a:ext cx="452081" cy="710413"/>
          </a:xfrm>
          <a:prstGeom prst="rect">
            <a:avLst/>
          </a:prstGeom>
          <a:noFill/>
          <a:ln>
            <a:noFill/>
          </a:ln>
        </p:spPr>
      </p:pic>
      <p:sp>
        <p:nvSpPr>
          <p:cNvPr id="122" name="Google Shape;122;g3685404dd5e_1_56"/>
          <p:cNvSpPr txBox="1">
            <a:spLocks noGrp="1"/>
          </p:cNvSpPr>
          <p:nvPr>
            <p:ph type="sldNum" idx="12"/>
          </p:nvPr>
        </p:nvSpPr>
        <p:spPr>
          <a:xfrm>
            <a:off x="8463984" y="6224243"/>
            <a:ext cx="273616" cy="264215"/>
          </a:xfrm>
          <a:prstGeom prst="rect">
            <a:avLst/>
          </a:prstGeom>
          <a:noFill/>
          <a:ln>
            <a:noFill/>
          </a:ln>
        </p:spPr>
        <p:txBody>
          <a:bodyPr spcFirstLastPara="1" wrap="square" lIns="45675" tIns="45675" rIns="45675" bIns="45675" anchor="ctr" anchorCtr="0">
            <a:spAutoFit/>
          </a:bodyPr>
          <a:lstStyle>
            <a:lvl1pPr marL="0" lvl="0" indent="0" algn="r">
              <a:lnSpc>
                <a:spcPct val="100000"/>
              </a:lnSpc>
              <a:spcBef>
                <a:spcPts val="0"/>
              </a:spcBef>
              <a:spcAft>
                <a:spcPts val="0"/>
              </a:spcAft>
              <a:buClr>
                <a:srgbClr val="000000"/>
              </a:buClr>
              <a:buSzPts val="1200"/>
              <a:buFont typeface="Arial"/>
              <a:buNone/>
              <a:defRPr sz="1200"/>
            </a:lvl1pPr>
            <a:lvl2pPr marL="0" lvl="1" indent="0" algn="r">
              <a:lnSpc>
                <a:spcPct val="100000"/>
              </a:lnSpc>
              <a:spcBef>
                <a:spcPts val="0"/>
              </a:spcBef>
              <a:spcAft>
                <a:spcPts val="0"/>
              </a:spcAft>
              <a:buClr>
                <a:srgbClr val="000000"/>
              </a:buClr>
              <a:buSzPts val="1200"/>
              <a:buFont typeface="Arial"/>
              <a:buNone/>
              <a:defRPr sz="1200"/>
            </a:lvl2pPr>
            <a:lvl3pPr marL="0" lvl="2" indent="0" algn="r">
              <a:lnSpc>
                <a:spcPct val="100000"/>
              </a:lnSpc>
              <a:spcBef>
                <a:spcPts val="0"/>
              </a:spcBef>
              <a:spcAft>
                <a:spcPts val="0"/>
              </a:spcAft>
              <a:buClr>
                <a:srgbClr val="000000"/>
              </a:buClr>
              <a:buSzPts val="1200"/>
              <a:buFont typeface="Arial"/>
              <a:buNone/>
              <a:defRPr sz="1200"/>
            </a:lvl3pPr>
            <a:lvl4pPr marL="0" lvl="3" indent="0" algn="r">
              <a:lnSpc>
                <a:spcPct val="100000"/>
              </a:lnSpc>
              <a:spcBef>
                <a:spcPts val="0"/>
              </a:spcBef>
              <a:spcAft>
                <a:spcPts val="0"/>
              </a:spcAft>
              <a:buClr>
                <a:srgbClr val="000000"/>
              </a:buClr>
              <a:buSzPts val="1200"/>
              <a:buFont typeface="Arial"/>
              <a:buNone/>
              <a:defRPr sz="1200"/>
            </a:lvl4pPr>
            <a:lvl5pPr marL="0" lvl="4" indent="0" algn="r">
              <a:lnSpc>
                <a:spcPct val="100000"/>
              </a:lnSpc>
              <a:spcBef>
                <a:spcPts val="0"/>
              </a:spcBef>
              <a:spcAft>
                <a:spcPts val="0"/>
              </a:spcAft>
              <a:buClr>
                <a:srgbClr val="000000"/>
              </a:buClr>
              <a:buSzPts val="1200"/>
              <a:buFont typeface="Arial"/>
              <a:buNone/>
              <a:defRPr sz="1200"/>
            </a:lvl5pPr>
            <a:lvl6pPr marL="0" lvl="5" indent="0" algn="r">
              <a:lnSpc>
                <a:spcPct val="100000"/>
              </a:lnSpc>
              <a:spcBef>
                <a:spcPts val="0"/>
              </a:spcBef>
              <a:spcAft>
                <a:spcPts val="0"/>
              </a:spcAft>
              <a:buClr>
                <a:srgbClr val="000000"/>
              </a:buClr>
              <a:buSzPts val="1200"/>
              <a:buFont typeface="Arial"/>
              <a:buNone/>
              <a:defRPr sz="1200"/>
            </a:lvl6pPr>
            <a:lvl7pPr marL="0" lvl="6" indent="0" algn="r">
              <a:lnSpc>
                <a:spcPct val="100000"/>
              </a:lnSpc>
              <a:spcBef>
                <a:spcPts val="0"/>
              </a:spcBef>
              <a:spcAft>
                <a:spcPts val="0"/>
              </a:spcAft>
              <a:buClr>
                <a:srgbClr val="000000"/>
              </a:buClr>
              <a:buSzPts val="1200"/>
              <a:buFont typeface="Arial"/>
              <a:buNone/>
              <a:defRPr sz="1200"/>
            </a:lvl7pPr>
            <a:lvl8pPr marL="0" lvl="7" indent="0" algn="r">
              <a:lnSpc>
                <a:spcPct val="100000"/>
              </a:lnSpc>
              <a:spcBef>
                <a:spcPts val="0"/>
              </a:spcBef>
              <a:spcAft>
                <a:spcPts val="0"/>
              </a:spcAft>
              <a:buClr>
                <a:srgbClr val="000000"/>
              </a:buClr>
              <a:buSzPts val="1200"/>
              <a:buFont typeface="Arial"/>
              <a:buNone/>
              <a:defRPr sz="1200"/>
            </a:lvl8pPr>
            <a:lvl9pPr marL="0" lvl="8" indent="0" algn="r">
              <a:lnSpc>
                <a:spcPct val="100000"/>
              </a:lnSpc>
              <a:spcBef>
                <a:spcPts val="0"/>
              </a:spcBef>
              <a:spcAft>
                <a:spcPts val="0"/>
              </a:spcAft>
              <a:buClr>
                <a:srgbClr val="000000"/>
              </a:buClr>
              <a:buSzPts val="1200"/>
              <a:buFont typeface="Arial"/>
              <a:buNone/>
              <a:defRPr sz="1200"/>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Content with Caption">
  <p:cSld name="Content with Caption">
    <p:spTree>
      <p:nvGrpSpPr>
        <p:cNvPr id="1" name="Shape 123"/>
        <p:cNvGrpSpPr/>
        <p:nvPr/>
      </p:nvGrpSpPr>
      <p:grpSpPr>
        <a:xfrm>
          <a:off x="0" y="0"/>
          <a:ext cx="0" cy="0"/>
          <a:chOff x="0" y="0"/>
          <a:chExt cx="0" cy="0"/>
        </a:xfrm>
      </p:grpSpPr>
      <p:sp>
        <p:nvSpPr>
          <p:cNvPr id="124" name="Google Shape;124;g3685404dd5e_1_62"/>
          <p:cNvSpPr/>
          <p:nvPr/>
        </p:nvSpPr>
        <p:spPr>
          <a:xfrm rot="5400000">
            <a:off x="3657599" y="-3656013"/>
            <a:ext cx="90489" cy="7405690"/>
          </a:xfrm>
          <a:prstGeom prst="rect">
            <a:avLst/>
          </a:prstGeom>
          <a:solidFill>
            <a:srgbClr val="C5050C"/>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25" name="Google Shape;125;g3685404dd5e_1_62"/>
          <p:cNvSpPr/>
          <p:nvPr/>
        </p:nvSpPr>
        <p:spPr>
          <a:xfrm>
            <a:off x="-6353" y="0"/>
            <a:ext cx="91444" cy="6858000"/>
          </a:xfrm>
          <a:prstGeom prst="rect">
            <a:avLst/>
          </a:prstGeom>
          <a:solidFill>
            <a:srgbClr val="C5050C"/>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26" name="Google Shape;126;g3685404dd5e_1_62"/>
          <p:cNvSpPr/>
          <p:nvPr/>
        </p:nvSpPr>
        <p:spPr>
          <a:xfrm rot="5400000">
            <a:off x="8504236" y="-3598862"/>
            <a:ext cx="90489" cy="7285037"/>
          </a:xfrm>
          <a:prstGeom prst="rect">
            <a:avLst/>
          </a:prstGeom>
          <a:solidFill>
            <a:srgbClr val="C5050C"/>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pic>
        <p:nvPicPr>
          <p:cNvPr id="127" name="Google Shape;127;g3685404dd5e_1_62" descr="Google Shape;9;p11"/>
          <p:cNvPicPr preferRelativeResize="0"/>
          <p:nvPr/>
        </p:nvPicPr>
        <p:blipFill rotWithShape="1">
          <a:blip r:embed="rId2">
            <a:alphaModFix/>
          </a:blip>
          <a:srcRect/>
          <a:stretch/>
        </p:blipFill>
        <p:spPr>
          <a:xfrm>
            <a:off x="164592" y="164592"/>
            <a:ext cx="452081" cy="710413"/>
          </a:xfrm>
          <a:prstGeom prst="rect">
            <a:avLst/>
          </a:prstGeom>
          <a:noFill/>
          <a:ln>
            <a:noFill/>
          </a:ln>
        </p:spPr>
      </p:pic>
      <p:sp>
        <p:nvSpPr>
          <p:cNvPr id="128" name="Google Shape;128;g3685404dd5e_1_62"/>
          <p:cNvSpPr txBox="1">
            <a:spLocks noGrp="1"/>
          </p:cNvSpPr>
          <p:nvPr>
            <p:ph type="title"/>
          </p:nvPr>
        </p:nvSpPr>
        <p:spPr>
          <a:xfrm>
            <a:off x="839787" y="457200"/>
            <a:ext cx="3932240" cy="1600200"/>
          </a:xfrm>
          <a:prstGeom prst="rect">
            <a:avLst/>
          </a:prstGeom>
          <a:noFill/>
          <a:ln>
            <a:noFill/>
          </a:ln>
        </p:spPr>
        <p:txBody>
          <a:bodyPr spcFirstLastPara="1" wrap="square" lIns="0" tIns="0" rIns="0" bIns="0" anchor="b" anchorCtr="0">
            <a:normAutofit/>
          </a:bodyPr>
          <a:lstStyle>
            <a:lvl1pPr lvl="0" algn="ctr">
              <a:lnSpc>
                <a:spcPct val="93000"/>
              </a:lnSpc>
              <a:spcBef>
                <a:spcPts val="0"/>
              </a:spcBef>
              <a:spcAft>
                <a:spcPts val="0"/>
              </a:spcAft>
              <a:buClr>
                <a:srgbClr val="000000"/>
              </a:buClr>
              <a:buSzPts val="3200"/>
              <a:buFont typeface="Arial"/>
              <a:buNone/>
              <a:defRPr sz="3200"/>
            </a:lvl1pPr>
            <a:lvl2pPr lvl="1" algn="ctr">
              <a:lnSpc>
                <a:spcPct val="93000"/>
              </a:lnSpc>
              <a:spcBef>
                <a:spcPts val="0"/>
              </a:spcBef>
              <a:spcAft>
                <a:spcPts val="0"/>
              </a:spcAft>
              <a:buClr>
                <a:srgbClr val="000000"/>
              </a:buClr>
              <a:buSzPts val="1800"/>
              <a:buNone/>
              <a:defRPr/>
            </a:lvl2pPr>
            <a:lvl3pPr lvl="2" algn="ctr">
              <a:lnSpc>
                <a:spcPct val="93000"/>
              </a:lnSpc>
              <a:spcBef>
                <a:spcPts val="0"/>
              </a:spcBef>
              <a:spcAft>
                <a:spcPts val="0"/>
              </a:spcAft>
              <a:buClr>
                <a:srgbClr val="000000"/>
              </a:buClr>
              <a:buSzPts val="1800"/>
              <a:buNone/>
              <a:defRPr/>
            </a:lvl3pPr>
            <a:lvl4pPr lvl="3" algn="ctr">
              <a:lnSpc>
                <a:spcPct val="93000"/>
              </a:lnSpc>
              <a:spcBef>
                <a:spcPts val="0"/>
              </a:spcBef>
              <a:spcAft>
                <a:spcPts val="0"/>
              </a:spcAft>
              <a:buClr>
                <a:srgbClr val="000000"/>
              </a:buClr>
              <a:buSzPts val="1800"/>
              <a:buNone/>
              <a:defRPr/>
            </a:lvl4pPr>
            <a:lvl5pPr lvl="4" algn="ctr">
              <a:lnSpc>
                <a:spcPct val="93000"/>
              </a:lnSpc>
              <a:spcBef>
                <a:spcPts val="0"/>
              </a:spcBef>
              <a:spcAft>
                <a:spcPts val="0"/>
              </a:spcAft>
              <a:buClr>
                <a:srgbClr val="000000"/>
              </a:buClr>
              <a:buSzPts val="1800"/>
              <a:buNone/>
              <a:defRPr/>
            </a:lvl5pPr>
            <a:lvl6pPr lvl="5" algn="ctr">
              <a:lnSpc>
                <a:spcPct val="93000"/>
              </a:lnSpc>
              <a:spcBef>
                <a:spcPts val="0"/>
              </a:spcBef>
              <a:spcAft>
                <a:spcPts val="0"/>
              </a:spcAft>
              <a:buClr>
                <a:srgbClr val="000000"/>
              </a:buClr>
              <a:buSzPts val="1800"/>
              <a:buNone/>
              <a:defRPr/>
            </a:lvl6pPr>
            <a:lvl7pPr lvl="6" algn="ctr">
              <a:lnSpc>
                <a:spcPct val="93000"/>
              </a:lnSpc>
              <a:spcBef>
                <a:spcPts val="0"/>
              </a:spcBef>
              <a:spcAft>
                <a:spcPts val="0"/>
              </a:spcAft>
              <a:buClr>
                <a:srgbClr val="000000"/>
              </a:buClr>
              <a:buSzPts val="1800"/>
              <a:buNone/>
              <a:defRPr/>
            </a:lvl7pPr>
            <a:lvl8pPr lvl="7" algn="ctr">
              <a:lnSpc>
                <a:spcPct val="93000"/>
              </a:lnSpc>
              <a:spcBef>
                <a:spcPts val="0"/>
              </a:spcBef>
              <a:spcAft>
                <a:spcPts val="0"/>
              </a:spcAft>
              <a:buClr>
                <a:srgbClr val="000000"/>
              </a:buClr>
              <a:buSzPts val="1800"/>
              <a:buNone/>
              <a:defRPr/>
            </a:lvl8pPr>
            <a:lvl9pPr lvl="8" algn="ctr">
              <a:lnSpc>
                <a:spcPct val="93000"/>
              </a:lnSpc>
              <a:spcBef>
                <a:spcPts val="0"/>
              </a:spcBef>
              <a:spcAft>
                <a:spcPts val="0"/>
              </a:spcAft>
              <a:buClr>
                <a:srgbClr val="000000"/>
              </a:buClr>
              <a:buSzPts val="1800"/>
              <a:buNone/>
              <a:defRPr/>
            </a:lvl9pPr>
          </a:lstStyle>
          <a:p>
            <a:endParaRPr/>
          </a:p>
        </p:txBody>
      </p:sp>
      <p:sp>
        <p:nvSpPr>
          <p:cNvPr id="129" name="Google Shape;129;g3685404dd5e_1_62"/>
          <p:cNvSpPr txBox="1">
            <a:spLocks noGrp="1"/>
          </p:cNvSpPr>
          <p:nvPr>
            <p:ph type="body" idx="1"/>
          </p:nvPr>
        </p:nvSpPr>
        <p:spPr>
          <a:xfrm>
            <a:off x="5183187" y="987425"/>
            <a:ext cx="6172202" cy="4873625"/>
          </a:xfrm>
          <a:prstGeom prst="rect">
            <a:avLst/>
          </a:prstGeom>
          <a:noFill/>
          <a:ln>
            <a:noFill/>
          </a:ln>
        </p:spPr>
        <p:txBody>
          <a:bodyPr spcFirstLastPara="1" wrap="square" lIns="0" tIns="0" rIns="0" bIns="0" anchor="t" anchorCtr="0">
            <a:normAutofit/>
          </a:bodyPr>
          <a:lstStyle>
            <a:lvl1pPr marL="457200" lvl="0" indent="-228600" algn="l">
              <a:lnSpc>
                <a:spcPct val="93000"/>
              </a:lnSpc>
              <a:spcBef>
                <a:spcPts val="1400"/>
              </a:spcBef>
              <a:spcAft>
                <a:spcPts val="0"/>
              </a:spcAft>
              <a:buClr>
                <a:srgbClr val="000000"/>
              </a:buClr>
              <a:buSzPts val="1800"/>
              <a:buNone/>
              <a:defRPr/>
            </a:lvl1pPr>
            <a:lvl2pPr marL="914400" lvl="1" indent="-228600" algn="l">
              <a:lnSpc>
                <a:spcPct val="93000"/>
              </a:lnSpc>
              <a:spcBef>
                <a:spcPts val="1400"/>
              </a:spcBef>
              <a:spcAft>
                <a:spcPts val="0"/>
              </a:spcAft>
              <a:buClr>
                <a:srgbClr val="000000"/>
              </a:buClr>
              <a:buSzPts val="1800"/>
              <a:buNone/>
              <a:defRPr/>
            </a:lvl2pPr>
            <a:lvl3pPr marL="1371600" lvl="2" indent="-228600" algn="l">
              <a:lnSpc>
                <a:spcPct val="93000"/>
              </a:lnSpc>
              <a:spcBef>
                <a:spcPts val="1400"/>
              </a:spcBef>
              <a:spcAft>
                <a:spcPts val="0"/>
              </a:spcAft>
              <a:buClr>
                <a:srgbClr val="000000"/>
              </a:buClr>
              <a:buSzPts val="1800"/>
              <a:buNone/>
              <a:defRPr/>
            </a:lvl3pPr>
            <a:lvl4pPr marL="1828800" lvl="3" indent="-228600" algn="l">
              <a:lnSpc>
                <a:spcPct val="93000"/>
              </a:lnSpc>
              <a:spcBef>
                <a:spcPts val="1400"/>
              </a:spcBef>
              <a:spcAft>
                <a:spcPts val="0"/>
              </a:spcAft>
              <a:buClr>
                <a:srgbClr val="000000"/>
              </a:buClr>
              <a:buSzPts val="1800"/>
              <a:buNone/>
              <a:defRPr/>
            </a:lvl4pPr>
            <a:lvl5pPr marL="2286000" lvl="4" indent="-228600" algn="l">
              <a:lnSpc>
                <a:spcPct val="93000"/>
              </a:lnSpc>
              <a:spcBef>
                <a:spcPts val="1400"/>
              </a:spcBef>
              <a:spcAft>
                <a:spcPts val="0"/>
              </a:spcAft>
              <a:buClr>
                <a:srgbClr val="000000"/>
              </a:buClr>
              <a:buSzPts val="1800"/>
              <a:buNone/>
              <a:defRPr/>
            </a:lvl5pPr>
            <a:lvl6pPr marL="2743200" lvl="5" indent="-431800" algn="l">
              <a:lnSpc>
                <a:spcPct val="93000"/>
              </a:lnSpc>
              <a:spcBef>
                <a:spcPts val="1400"/>
              </a:spcBef>
              <a:spcAft>
                <a:spcPts val="0"/>
              </a:spcAft>
              <a:buClr>
                <a:srgbClr val="000000"/>
              </a:buClr>
              <a:buSzPts val="3200"/>
              <a:buChar char="•"/>
              <a:defRPr/>
            </a:lvl6pPr>
            <a:lvl7pPr marL="3200400" lvl="6" indent="-431800" algn="l">
              <a:lnSpc>
                <a:spcPct val="93000"/>
              </a:lnSpc>
              <a:spcBef>
                <a:spcPts val="1400"/>
              </a:spcBef>
              <a:spcAft>
                <a:spcPts val="0"/>
              </a:spcAft>
              <a:buClr>
                <a:srgbClr val="000000"/>
              </a:buClr>
              <a:buSzPts val="3200"/>
              <a:buChar char="•"/>
              <a:defRPr/>
            </a:lvl7pPr>
            <a:lvl8pPr marL="3657600" lvl="7" indent="-431800" algn="l">
              <a:lnSpc>
                <a:spcPct val="93000"/>
              </a:lnSpc>
              <a:spcBef>
                <a:spcPts val="1400"/>
              </a:spcBef>
              <a:spcAft>
                <a:spcPts val="0"/>
              </a:spcAft>
              <a:buClr>
                <a:srgbClr val="000000"/>
              </a:buClr>
              <a:buSzPts val="3200"/>
              <a:buChar char="•"/>
              <a:defRPr/>
            </a:lvl8pPr>
            <a:lvl9pPr marL="4114800" lvl="8" indent="-431800" algn="l">
              <a:lnSpc>
                <a:spcPct val="93000"/>
              </a:lnSpc>
              <a:spcBef>
                <a:spcPts val="1400"/>
              </a:spcBef>
              <a:spcAft>
                <a:spcPts val="0"/>
              </a:spcAft>
              <a:buClr>
                <a:srgbClr val="000000"/>
              </a:buClr>
              <a:buSzPts val="3200"/>
              <a:buChar char="•"/>
              <a:defRPr/>
            </a:lvl9pPr>
          </a:lstStyle>
          <a:p>
            <a:endParaRPr/>
          </a:p>
        </p:txBody>
      </p:sp>
      <p:sp>
        <p:nvSpPr>
          <p:cNvPr id="130" name="Google Shape;130;g3685404dd5e_1_62"/>
          <p:cNvSpPr txBox="1">
            <a:spLocks noGrp="1"/>
          </p:cNvSpPr>
          <p:nvPr>
            <p:ph type="body" idx="2"/>
          </p:nvPr>
        </p:nvSpPr>
        <p:spPr>
          <a:xfrm>
            <a:off x="839787" y="2057400"/>
            <a:ext cx="3932238" cy="3811588"/>
          </a:xfrm>
          <a:prstGeom prst="rect">
            <a:avLst/>
          </a:prstGeom>
          <a:noFill/>
          <a:ln>
            <a:noFill/>
          </a:ln>
        </p:spPr>
        <p:txBody>
          <a:bodyPr spcFirstLastPara="1" wrap="square" lIns="0" tIns="0" rIns="0" bIns="0" anchor="t" anchorCtr="0">
            <a:normAutofit/>
          </a:bodyPr>
          <a:lstStyle>
            <a:lvl1pPr marL="457200" lvl="0" indent="-228600" algn="l">
              <a:lnSpc>
                <a:spcPct val="93000"/>
              </a:lnSpc>
              <a:spcBef>
                <a:spcPts val="1400"/>
              </a:spcBef>
              <a:spcAft>
                <a:spcPts val="0"/>
              </a:spcAft>
              <a:buClr>
                <a:srgbClr val="000000"/>
              </a:buClr>
              <a:buSzPts val="1800"/>
              <a:buNone/>
              <a:defRPr/>
            </a:lvl1pPr>
            <a:lvl2pPr marL="914400" lvl="1" indent="-228600" algn="l">
              <a:lnSpc>
                <a:spcPct val="93000"/>
              </a:lnSpc>
              <a:spcBef>
                <a:spcPts val="1400"/>
              </a:spcBef>
              <a:spcAft>
                <a:spcPts val="0"/>
              </a:spcAft>
              <a:buClr>
                <a:srgbClr val="000000"/>
              </a:buClr>
              <a:buSzPts val="1800"/>
              <a:buNone/>
              <a:defRPr/>
            </a:lvl2pPr>
            <a:lvl3pPr marL="1371600" lvl="2" indent="-228600" algn="l">
              <a:lnSpc>
                <a:spcPct val="93000"/>
              </a:lnSpc>
              <a:spcBef>
                <a:spcPts val="1400"/>
              </a:spcBef>
              <a:spcAft>
                <a:spcPts val="0"/>
              </a:spcAft>
              <a:buClr>
                <a:srgbClr val="000000"/>
              </a:buClr>
              <a:buSzPts val="1800"/>
              <a:buNone/>
              <a:defRPr/>
            </a:lvl3pPr>
            <a:lvl4pPr marL="1828800" lvl="3" indent="-228600" algn="l">
              <a:lnSpc>
                <a:spcPct val="93000"/>
              </a:lnSpc>
              <a:spcBef>
                <a:spcPts val="1400"/>
              </a:spcBef>
              <a:spcAft>
                <a:spcPts val="0"/>
              </a:spcAft>
              <a:buClr>
                <a:srgbClr val="000000"/>
              </a:buClr>
              <a:buSzPts val="1800"/>
              <a:buNone/>
              <a:defRPr/>
            </a:lvl4pPr>
            <a:lvl5pPr marL="2286000" lvl="4" indent="-228600" algn="l">
              <a:lnSpc>
                <a:spcPct val="93000"/>
              </a:lnSpc>
              <a:spcBef>
                <a:spcPts val="1400"/>
              </a:spcBef>
              <a:spcAft>
                <a:spcPts val="0"/>
              </a:spcAft>
              <a:buClr>
                <a:srgbClr val="000000"/>
              </a:buClr>
              <a:buSzPts val="1800"/>
              <a:buNone/>
              <a:defRPr/>
            </a:lvl5pPr>
            <a:lvl6pPr marL="2743200" lvl="5" indent="-431800" algn="l">
              <a:lnSpc>
                <a:spcPct val="93000"/>
              </a:lnSpc>
              <a:spcBef>
                <a:spcPts val="1400"/>
              </a:spcBef>
              <a:spcAft>
                <a:spcPts val="0"/>
              </a:spcAft>
              <a:buClr>
                <a:srgbClr val="000000"/>
              </a:buClr>
              <a:buSzPts val="3200"/>
              <a:buChar char="•"/>
              <a:defRPr/>
            </a:lvl6pPr>
            <a:lvl7pPr marL="3200400" lvl="6" indent="-431800" algn="l">
              <a:lnSpc>
                <a:spcPct val="93000"/>
              </a:lnSpc>
              <a:spcBef>
                <a:spcPts val="1400"/>
              </a:spcBef>
              <a:spcAft>
                <a:spcPts val="0"/>
              </a:spcAft>
              <a:buClr>
                <a:srgbClr val="000000"/>
              </a:buClr>
              <a:buSzPts val="3200"/>
              <a:buChar char="•"/>
              <a:defRPr/>
            </a:lvl7pPr>
            <a:lvl8pPr marL="3657600" lvl="7" indent="-431800" algn="l">
              <a:lnSpc>
                <a:spcPct val="93000"/>
              </a:lnSpc>
              <a:spcBef>
                <a:spcPts val="1400"/>
              </a:spcBef>
              <a:spcAft>
                <a:spcPts val="0"/>
              </a:spcAft>
              <a:buClr>
                <a:srgbClr val="000000"/>
              </a:buClr>
              <a:buSzPts val="3200"/>
              <a:buChar char="•"/>
              <a:defRPr/>
            </a:lvl8pPr>
            <a:lvl9pPr marL="4114800" lvl="8" indent="-431800" algn="l">
              <a:lnSpc>
                <a:spcPct val="93000"/>
              </a:lnSpc>
              <a:spcBef>
                <a:spcPts val="1400"/>
              </a:spcBef>
              <a:spcAft>
                <a:spcPts val="0"/>
              </a:spcAft>
              <a:buClr>
                <a:srgbClr val="000000"/>
              </a:buClr>
              <a:buSzPts val="3200"/>
              <a:buChar char="•"/>
              <a:defRPr/>
            </a:lvl9pPr>
          </a:lstStyle>
          <a:p>
            <a:endParaRPr/>
          </a:p>
        </p:txBody>
      </p:sp>
      <p:sp>
        <p:nvSpPr>
          <p:cNvPr id="131" name="Google Shape;131;g3685404dd5e_1_62"/>
          <p:cNvSpPr txBox="1">
            <a:spLocks noGrp="1"/>
          </p:cNvSpPr>
          <p:nvPr>
            <p:ph type="sldNum" idx="12"/>
          </p:nvPr>
        </p:nvSpPr>
        <p:spPr>
          <a:xfrm>
            <a:off x="8463984" y="6224243"/>
            <a:ext cx="273616" cy="264215"/>
          </a:xfrm>
          <a:prstGeom prst="rect">
            <a:avLst/>
          </a:prstGeom>
          <a:noFill/>
          <a:ln>
            <a:noFill/>
          </a:ln>
        </p:spPr>
        <p:txBody>
          <a:bodyPr spcFirstLastPara="1" wrap="square" lIns="45675" tIns="45675" rIns="45675" bIns="45675" anchor="ctr" anchorCtr="0">
            <a:spAutoFit/>
          </a:bodyPr>
          <a:lstStyle>
            <a:lvl1pPr marL="0" lvl="0" indent="0" algn="r">
              <a:lnSpc>
                <a:spcPct val="100000"/>
              </a:lnSpc>
              <a:spcBef>
                <a:spcPts val="0"/>
              </a:spcBef>
              <a:spcAft>
                <a:spcPts val="0"/>
              </a:spcAft>
              <a:buClr>
                <a:srgbClr val="000000"/>
              </a:buClr>
              <a:buSzPts val="1200"/>
              <a:buFont typeface="Arial"/>
              <a:buNone/>
              <a:defRPr sz="1200"/>
            </a:lvl1pPr>
            <a:lvl2pPr marL="0" lvl="1" indent="0" algn="r">
              <a:lnSpc>
                <a:spcPct val="100000"/>
              </a:lnSpc>
              <a:spcBef>
                <a:spcPts val="0"/>
              </a:spcBef>
              <a:spcAft>
                <a:spcPts val="0"/>
              </a:spcAft>
              <a:buClr>
                <a:srgbClr val="000000"/>
              </a:buClr>
              <a:buSzPts val="1200"/>
              <a:buFont typeface="Arial"/>
              <a:buNone/>
              <a:defRPr sz="1200"/>
            </a:lvl2pPr>
            <a:lvl3pPr marL="0" lvl="2" indent="0" algn="r">
              <a:lnSpc>
                <a:spcPct val="100000"/>
              </a:lnSpc>
              <a:spcBef>
                <a:spcPts val="0"/>
              </a:spcBef>
              <a:spcAft>
                <a:spcPts val="0"/>
              </a:spcAft>
              <a:buClr>
                <a:srgbClr val="000000"/>
              </a:buClr>
              <a:buSzPts val="1200"/>
              <a:buFont typeface="Arial"/>
              <a:buNone/>
              <a:defRPr sz="1200"/>
            </a:lvl3pPr>
            <a:lvl4pPr marL="0" lvl="3" indent="0" algn="r">
              <a:lnSpc>
                <a:spcPct val="100000"/>
              </a:lnSpc>
              <a:spcBef>
                <a:spcPts val="0"/>
              </a:spcBef>
              <a:spcAft>
                <a:spcPts val="0"/>
              </a:spcAft>
              <a:buClr>
                <a:srgbClr val="000000"/>
              </a:buClr>
              <a:buSzPts val="1200"/>
              <a:buFont typeface="Arial"/>
              <a:buNone/>
              <a:defRPr sz="1200"/>
            </a:lvl4pPr>
            <a:lvl5pPr marL="0" lvl="4" indent="0" algn="r">
              <a:lnSpc>
                <a:spcPct val="100000"/>
              </a:lnSpc>
              <a:spcBef>
                <a:spcPts val="0"/>
              </a:spcBef>
              <a:spcAft>
                <a:spcPts val="0"/>
              </a:spcAft>
              <a:buClr>
                <a:srgbClr val="000000"/>
              </a:buClr>
              <a:buSzPts val="1200"/>
              <a:buFont typeface="Arial"/>
              <a:buNone/>
              <a:defRPr sz="1200"/>
            </a:lvl5pPr>
            <a:lvl6pPr marL="0" lvl="5" indent="0" algn="r">
              <a:lnSpc>
                <a:spcPct val="100000"/>
              </a:lnSpc>
              <a:spcBef>
                <a:spcPts val="0"/>
              </a:spcBef>
              <a:spcAft>
                <a:spcPts val="0"/>
              </a:spcAft>
              <a:buClr>
                <a:srgbClr val="000000"/>
              </a:buClr>
              <a:buSzPts val="1200"/>
              <a:buFont typeface="Arial"/>
              <a:buNone/>
              <a:defRPr sz="1200"/>
            </a:lvl6pPr>
            <a:lvl7pPr marL="0" lvl="6" indent="0" algn="r">
              <a:lnSpc>
                <a:spcPct val="100000"/>
              </a:lnSpc>
              <a:spcBef>
                <a:spcPts val="0"/>
              </a:spcBef>
              <a:spcAft>
                <a:spcPts val="0"/>
              </a:spcAft>
              <a:buClr>
                <a:srgbClr val="000000"/>
              </a:buClr>
              <a:buSzPts val="1200"/>
              <a:buFont typeface="Arial"/>
              <a:buNone/>
              <a:defRPr sz="1200"/>
            </a:lvl7pPr>
            <a:lvl8pPr marL="0" lvl="7" indent="0" algn="r">
              <a:lnSpc>
                <a:spcPct val="100000"/>
              </a:lnSpc>
              <a:spcBef>
                <a:spcPts val="0"/>
              </a:spcBef>
              <a:spcAft>
                <a:spcPts val="0"/>
              </a:spcAft>
              <a:buClr>
                <a:srgbClr val="000000"/>
              </a:buClr>
              <a:buSzPts val="1200"/>
              <a:buFont typeface="Arial"/>
              <a:buNone/>
              <a:defRPr sz="1200"/>
            </a:lvl8pPr>
            <a:lvl9pPr marL="0" lvl="8" indent="0" algn="r">
              <a:lnSpc>
                <a:spcPct val="100000"/>
              </a:lnSpc>
              <a:spcBef>
                <a:spcPts val="0"/>
              </a:spcBef>
              <a:spcAft>
                <a:spcPts val="0"/>
              </a:spcAft>
              <a:buClr>
                <a:srgbClr val="000000"/>
              </a:buClr>
              <a:buSzPts val="1200"/>
              <a:buFont typeface="Arial"/>
              <a:buNone/>
              <a:defRPr sz="1200"/>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image" Target="../media/image2.png"/><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61"/>
        <p:cNvGrpSpPr/>
        <p:nvPr/>
      </p:nvGrpSpPr>
      <p:grpSpPr>
        <a:xfrm>
          <a:off x="0" y="0"/>
          <a:ext cx="0" cy="0"/>
          <a:chOff x="0" y="0"/>
          <a:chExt cx="0" cy="0"/>
        </a:xfrm>
      </p:grpSpPr>
      <p:sp>
        <p:nvSpPr>
          <p:cNvPr id="62" name="Google Shape;62;g3685404dd5e_1_0"/>
          <p:cNvSpPr/>
          <p:nvPr/>
        </p:nvSpPr>
        <p:spPr>
          <a:xfrm>
            <a:off x="0" y="-9940"/>
            <a:ext cx="12192000" cy="6858001"/>
          </a:xfrm>
          <a:prstGeom prst="rect">
            <a:avLst/>
          </a:prstGeom>
          <a:solidFill>
            <a:srgbClr val="C5050C"/>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1800"/>
              <a:buFont typeface="Arial"/>
              <a:buNone/>
            </a:pPr>
            <a:endParaRPr sz="1800" b="0" i="0" u="none" strike="noStrike" cap="none">
              <a:solidFill>
                <a:srgbClr val="FFFFFF"/>
              </a:solidFill>
              <a:latin typeface="Arial"/>
              <a:ea typeface="Arial"/>
              <a:cs typeface="Arial"/>
              <a:sym typeface="Arial"/>
            </a:endParaRPr>
          </a:p>
        </p:txBody>
      </p:sp>
      <p:pic>
        <p:nvPicPr>
          <p:cNvPr id="63" name="Google Shape;63;g3685404dd5e_1_0" descr="Google Shape;31;p14"/>
          <p:cNvPicPr preferRelativeResize="0"/>
          <p:nvPr/>
        </p:nvPicPr>
        <p:blipFill rotWithShape="1">
          <a:blip r:embed="rId12">
            <a:alphaModFix/>
          </a:blip>
          <a:srcRect/>
          <a:stretch/>
        </p:blipFill>
        <p:spPr>
          <a:xfrm>
            <a:off x="4557090" y="2911281"/>
            <a:ext cx="3077819" cy="1035438"/>
          </a:xfrm>
          <a:prstGeom prst="rect">
            <a:avLst/>
          </a:prstGeom>
          <a:noFill/>
          <a:ln>
            <a:noFill/>
          </a:ln>
        </p:spPr>
      </p:pic>
      <p:sp>
        <p:nvSpPr>
          <p:cNvPr id="64" name="Google Shape;64;g3685404dd5e_1_0"/>
          <p:cNvSpPr txBox="1">
            <a:spLocks noGrp="1"/>
          </p:cNvSpPr>
          <p:nvPr>
            <p:ph type="title"/>
          </p:nvPr>
        </p:nvSpPr>
        <p:spPr>
          <a:xfrm>
            <a:off x="609600" y="92074"/>
            <a:ext cx="10972800" cy="1508127"/>
          </a:xfrm>
          <a:prstGeom prst="rect">
            <a:avLst/>
          </a:prstGeom>
          <a:noFill/>
          <a:ln>
            <a:noFill/>
          </a:ln>
        </p:spPr>
        <p:txBody>
          <a:bodyPr spcFirstLastPara="1" wrap="square" lIns="0" tIns="0" rIns="0" bIns="0" anchor="ctr" anchorCtr="0">
            <a:normAutofit/>
          </a:bodyPr>
          <a:lstStyle>
            <a:lvl1pPr marR="0" lvl="0" algn="ctr" rtl="0">
              <a:lnSpc>
                <a:spcPct val="93000"/>
              </a:lnSpc>
              <a:spcBef>
                <a:spcPts val="0"/>
              </a:spcBef>
              <a:spcAft>
                <a:spcPts val="0"/>
              </a:spcAft>
              <a:buClr>
                <a:srgbClr val="000000"/>
              </a:buClr>
              <a:buSzPts val="4400"/>
              <a:buFont typeface="Arial"/>
              <a:buNone/>
              <a:defRPr sz="4400" b="0" i="0" u="none" strike="noStrike" cap="none">
                <a:solidFill>
                  <a:srgbClr val="000000"/>
                </a:solidFill>
                <a:latin typeface="Arial"/>
                <a:ea typeface="Arial"/>
                <a:cs typeface="Arial"/>
                <a:sym typeface="Arial"/>
              </a:defRPr>
            </a:lvl1pPr>
            <a:lvl2pPr marR="0" lvl="1" algn="ctr" rtl="0">
              <a:lnSpc>
                <a:spcPct val="93000"/>
              </a:lnSpc>
              <a:spcBef>
                <a:spcPts val="0"/>
              </a:spcBef>
              <a:spcAft>
                <a:spcPts val="0"/>
              </a:spcAft>
              <a:buClr>
                <a:srgbClr val="000000"/>
              </a:buClr>
              <a:buSzPts val="4400"/>
              <a:buFont typeface="Arial"/>
              <a:buNone/>
              <a:defRPr sz="4400" b="0" i="0" u="none" strike="noStrike" cap="none">
                <a:solidFill>
                  <a:srgbClr val="000000"/>
                </a:solidFill>
                <a:latin typeface="Arial"/>
                <a:ea typeface="Arial"/>
                <a:cs typeface="Arial"/>
                <a:sym typeface="Arial"/>
              </a:defRPr>
            </a:lvl2pPr>
            <a:lvl3pPr marR="0" lvl="2" algn="ctr" rtl="0">
              <a:lnSpc>
                <a:spcPct val="93000"/>
              </a:lnSpc>
              <a:spcBef>
                <a:spcPts val="0"/>
              </a:spcBef>
              <a:spcAft>
                <a:spcPts val="0"/>
              </a:spcAft>
              <a:buClr>
                <a:srgbClr val="000000"/>
              </a:buClr>
              <a:buSzPts val="4400"/>
              <a:buFont typeface="Arial"/>
              <a:buNone/>
              <a:defRPr sz="4400" b="0" i="0" u="none" strike="noStrike" cap="none">
                <a:solidFill>
                  <a:srgbClr val="000000"/>
                </a:solidFill>
                <a:latin typeface="Arial"/>
                <a:ea typeface="Arial"/>
                <a:cs typeface="Arial"/>
                <a:sym typeface="Arial"/>
              </a:defRPr>
            </a:lvl3pPr>
            <a:lvl4pPr marR="0" lvl="3" algn="ctr" rtl="0">
              <a:lnSpc>
                <a:spcPct val="93000"/>
              </a:lnSpc>
              <a:spcBef>
                <a:spcPts val="0"/>
              </a:spcBef>
              <a:spcAft>
                <a:spcPts val="0"/>
              </a:spcAft>
              <a:buClr>
                <a:srgbClr val="000000"/>
              </a:buClr>
              <a:buSzPts val="4400"/>
              <a:buFont typeface="Arial"/>
              <a:buNone/>
              <a:defRPr sz="4400" b="0" i="0" u="none" strike="noStrike" cap="none">
                <a:solidFill>
                  <a:srgbClr val="000000"/>
                </a:solidFill>
                <a:latin typeface="Arial"/>
                <a:ea typeface="Arial"/>
                <a:cs typeface="Arial"/>
                <a:sym typeface="Arial"/>
              </a:defRPr>
            </a:lvl4pPr>
            <a:lvl5pPr marR="0" lvl="4" algn="ctr" rtl="0">
              <a:lnSpc>
                <a:spcPct val="93000"/>
              </a:lnSpc>
              <a:spcBef>
                <a:spcPts val="0"/>
              </a:spcBef>
              <a:spcAft>
                <a:spcPts val="0"/>
              </a:spcAft>
              <a:buClr>
                <a:srgbClr val="000000"/>
              </a:buClr>
              <a:buSzPts val="4400"/>
              <a:buFont typeface="Arial"/>
              <a:buNone/>
              <a:defRPr sz="4400" b="0" i="0" u="none" strike="noStrike" cap="none">
                <a:solidFill>
                  <a:srgbClr val="000000"/>
                </a:solidFill>
                <a:latin typeface="Arial"/>
                <a:ea typeface="Arial"/>
                <a:cs typeface="Arial"/>
                <a:sym typeface="Arial"/>
              </a:defRPr>
            </a:lvl5pPr>
            <a:lvl6pPr marR="0" lvl="5" algn="ctr" rtl="0">
              <a:lnSpc>
                <a:spcPct val="93000"/>
              </a:lnSpc>
              <a:spcBef>
                <a:spcPts val="0"/>
              </a:spcBef>
              <a:spcAft>
                <a:spcPts val="0"/>
              </a:spcAft>
              <a:buClr>
                <a:srgbClr val="000000"/>
              </a:buClr>
              <a:buSzPts val="4400"/>
              <a:buFont typeface="Arial"/>
              <a:buNone/>
              <a:defRPr sz="4400" b="0" i="0" u="none" strike="noStrike" cap="none">
                <a:solidFill>
                  <a:srgbClr val="000000"/>
                </a:solidFill>
                <a:latin typeface="Arial"/>
                <a:ea typeface="Arial"/>
                <a:cs typeface="Arial"/>
                <a:sym typeface="Arial"/>
              </a:defRPr>
            </a:lvl6pPr>
            <a:lvl7pPr marR="0" lvl="6" algn="ctr" rtl="0">
              <a:lnSpc>
                <a:spcPct val="93000"/>
              </a:lnSpc>
              <a:spcBef>
                <a:spcPts val="0"/>
              </a:spcBef>
              <a:spcAft>
                <a:spcPts val="0"/>
              </a:spcAft>
              <a:buClr>
                <a:srgbClr val="000000"/>
              </a:buClr>
              <a:buSzPts val="4400"/>
              <a:buFont typeface="Arial"/>
              <a:buNone/>
              <a:defRPr sz="4400" b="0" i="0" u="none" strike="noStrike" cap="none">
                <a:solidFill>
                  <a:srgbClr val="000000"/>
                </a:solidFill>
                <a:latin typeface="Arial"/>
                <a:ea typeface="Arial"/>
                <a:cs typeface="Arial"/>
                <a:sym typeface="Arial"/>
              </a:defRPr>
            </a:lvl7pPr>
            <a:lvl8pPr marR="0" lvl="7" algn="ctr" rtl="0">
              <a:lnSpc>
                <a:spcPct val="93000"/>
              </a:lnSpc>
              <a:spcBef>
                <a:spcPts val="0"/>
              </a:spcBef>
              <a:spcAft>
                <a:spcPts val="0"/>
              </a:spcAft>
              <a:buClr>
                <a:srgbClr val="000000"/>
              </a:buClr>
              <a:buSzPts val="4400"/>
              <a:buFont typeface="Arial"/>
              <a:buNone/>
              <a:defRPr sz="4400" b="0" i="0" u="none" strike="noStrike" cap="none">
                <a:solidFill>
                  <a:srgbClr val="000000"/>
                </a:solidFill>
                <a:latin typeface="Arial"/>
                <a:ea typeface="Arial"/>
                <a:cs typeface="Arial"/>
                <a:sym typeface="Arial"/>
              </a:defRPr>
            </a:lvl8pPr>
            <a:lvl9pPr marR="0" lvl="8" algn="ctr" rtl="0">
              <a:lnSpc>
                <a:spcPct val="93000"/>
              </a:lnSpc>
              <a:spcBef>
                <a:spcPts val="0"/>
              </a:spcBef>
              <a:spcAft>
                <a:spcPts val="0"/>
              </a:spcAft>
              <a:buClr>
                <a:srgbClr val="000000"/>
              </a:buClr>
              <a:buSzPts val="4400"/>
              <a:buFont typeface="Arial"/>
              <a:buNone/>
              <a:defRPr sz="4400" b="0" i="0" u="none" strike="noStrike" cap="none">
                <a:solidFill>
                  <a:srgbClr val="000000"/>
                </a:solidFill>
                <a:latin typeface="Arial"/>
                <a:ea typeface="Arial"/>
                <a:cs typeface="Arial"/>
                <a:sym typeface="Arial"/>
              </a:defRPr>
            </a:lvl9pPr>
          </a:lstStyle>
          <a:p>
            <a:endParaRPr/>
          </a:p>
        </p:txBody>
      </p:sp>
      <p:sp>
        <p:nvSpPr>
          <p:cNvPr id="65" name="Google Shape;65;g3685404dd5e_1_0"/>
          <p:cNvSpPr txBox="1">
            <a:spLocks noGrp="1"/>
          </p:cNvSpPr>
          <p:nvPr>
            <p:ph type="body" idx="1"/>
          </p:nvPr>
        </p:nvSpPr>
        <p:spPr>
          <a:xfrm>
            <a:off x="609600" y="1600200"/>
            <a:ext cx="10972800" cy="5257800"/>
          </a:xfrm>
          <a:prstGeom prst="rect">
            <a:avLst/>
          </a:prstGeom>
          <a:noFill/>
          <a:ln>
            <a:noFill/>
          </a:ln>
        </p:spPr>
        <p:txBody>
          <a:bodyPr spcFirstLastPara="1" wrap="square" lIns="0" tIns="0" rIns="0" bIns="0" anchor="t" anchorCtr="0">
            <a:noAutofit/>
          </a:bodyPr>
          <a:lstStyle>
            <a:lvl1pPr marL="457200" marR="0" lvl="0" indent="-228600" algn="l" rtl="0">
              <a:lnSpc>
                <a:spcPct val="93000"/>
              </a:lnSpc>
              <a:spcBef>
                <a:spcPts val="1400"/>
              </a:spcBef>
              <a:spcAft>
                <a:spcPts val="0"/>
              </a:spcAft>
              <a:buClr>
                <a:srgbClr val="000000"/>
              </a:buClr>
              <a:buSzPts val="3200"/>
              <a:buFont typeface="Arial"/>
              <a:buNone/>
              <a:defRPr sz="3200" b="0" i="0" u="none" strike="noStrike" cap="none">
                <a:solidFill>
                  <a:srgbClr val="000000"/>
                </a:solidFill>
                <a:latin typeface="Arial"/>
                <a:ea typeface="Arial"/>
                <a:cs typeface="Arial"/>
                <a:sym typeface="Arial"/>
              </a:defRPr>
            </a:lvl1pPr>
            <a:lvl2pPr marL="914400" marR="0" lvl="1" indent="-228600" algn="l" rtl="0">
              <a:lnSpc>
                <a:spcPct val="93000"/>
              </a:lnSpc>
              <a:spcBef>
                <a:spcPts val="1400"/>
              </a:spcBef>
              <a:spcAft>
                <a:spcPts val="0"/>
              </a:spcAft>
              <a:buClr>
                <a:srgbClr val="000000"/>
              </a:buClr>
              <a:buSzPts val="3200"/>
              <a:buFont typeface="Arial"/>
              <a:buNone/>
              <a:defRPr sz="3200" b="0" i="0" u="none" strike="noStrike" cap="none">
                <a:solidFill>
                  <a:srgbClr val="000000"/>
                </a:solidFill>
                <a:latin typeface="Arial"/>
                <a:ea typeface="Arial"/>
                <a:cs typeface="Arial"/>
                <a:sym typeface="Arial"/>
              </a:defRPr>
            </a:lvl2pPr>
            <a:lvl3pPr marL="1371600" marR="0" lvl="2" indent="-228600" algn="l" rtl="0">
              <a:lnSpc>
                <a:spcPct val="93000"/>
              </a:lnSpc>
              <a:spcBef>
                <a:spcPts val="1400"/>
              </a:spcBef>
              <a:spcAft>
                <a:spcPts val="0"/>
              </a:spcAft>
              <a:buClr>
                <a:srgbClr val="000000"/>
              </a:buClr>
              <a:buSzPts val="3200"/>
              <a:buFont typeface="Arial"/>
              <a:buNone/>
              <a:defRPr sz="3200" b="0" i="0" u="none" strike="noStrike" cap="none">
                <a:solidFill>
                  <a:srgbClr val="000000"/>
                </a:solidFill>
                <a:latin typeface="Arial"/>
                <a:ea typeface="Arial"/>
                <a:cs typeface="Arial"/>
                <a:sym typeface="Arial"/>
              </a:defRPr>
            </a:lvl3pPr>
            <a:lvl4pPr marL="1828800" marR="0" lvl="3" indent="-228600" algn="l" rtl="0">
              <a:lnSpc>
                <a:spcPct val="93000"/>
              </a:lnSpc>
              <a:spcBef>
                <a:spcPts val="1400"/>
              </a:spcBef>
              <a:spcAft>
                <a:spcPts val="0"/>
              </a:spcAft>
              <a:buClr>
                <a:srgbClr val="000000"/>
              </a:buClr>
              <a:buSzPts val="3200"/>
              <a:buFont typeface="Arial"/>
              <a:buNone/>
              <a:defRPr sz="3200" b="0" i="0" u="none" strike="noStrike" cap="none">
                <a:solidFill>
                  <a:srgbClr val="000000"/>
                </a:solidFill>
                <a:latin typeface="Arial"/>
                <a:ea typeface="Arial"/>
                <a:cs typeface="Arial"/>
                <a:sym typeface="Arial"/>
              </a:defRPr>
            </a:lvl4pPr>
            <a:lvl5pPr marL="2286000" marR="0" lvl="4" indent="-228600" algn="l" rtl="0">
              <a:lnSpc>
                <a:spcPct val="93000"/>
              </a:lnSpc>
              <a:spcBef>
                <a:spcPts val="1400"/>
              </a:spcBef>
              <a:spcAft>
                <a:spcPts val="0"/>
              </a:spcAft>
              <a:buClr>
                <a:srgbClr val="000000"/>
              </a:buClr>
              <a:buSzPts val="3200"/>
              <a:buFont typeface="Arial"/>
              <a:buNone/>
              <a:defRPr sz="3200" b="0" i="0" u="none" strike="noStrike" cap="none">
                <a:solidFill>
                  <a:srgbClr val="000000"/>
                </a:solidFill>
                <a:latin typeface="Arial"/>
                <a:ea typeface="Arial"/>
                <a:cs typeface="Arial"/>
                <a:sym typeface="Arial"/>
              </a:defRPr>
            </a:lvl5pPr>
            <a:lvl6pPr marL="2743200" marR="0" lvl="5" indent="-431800" algn="l" rtl="0">
              <a:lnSpc>
                <a:spcPct val="93000"/>
              </a:lnSpc>
              <a:spcBef>
                <a:spcPts val="1400"/>
              </a:spcBef>
              <a:spcAft>
                <a:spcPts val="0"/>
              </a:spcAft>
              <a:buClr>
                <a:srgbClr val="000000"/>
              </a:buClr>
              <a:buSzPts val="3200"/>
              <a:buFont typeface="Arial"/>
              <a:buChar char="•"/>
              <a:defRPr sz="3200" b="0" i="0" u="none" strike="noStrike" cap="none">
                <a:solidFill>
                  <a:srgbClr val="000000"/>
                </a:solidFill>
                <a:latin typeface="Arial"/>
                <a:ea typeface="Arial"/>
                <a:cs typeface="Arial"/>
                <a:sym typeface="Arial"/>
              </a:defRPr>
            </a:lvl6pPr>
            <a:lvl7pPr marL="3200400" marR="0" lvl="6" indent="-431800" algn="l" rtl="0">
              <a:lnSpc>
                <a:spcPct val="93000"/>
              </a:lnSpc>
              <a:spcBef>
                <a:spcPts val="1400"/>
              </a:spcBef>
              <a:spcAft>
                <a:spcPts val="0"/>
              </a:spcAft>
              <a:buClr>
                <a:srgbClr val="000000"/>
              </a:buClr>
              <a:buSzPts val="3200"/>
              <a:buFont typeface="Arial"/>
              <a:buChar char="•"/>
              <a:defRPr sz="3200" b="0" i="0" u="none" strike="noStrike" cap="none">
                <a:solidFill>
                  <a:srgbClr val="000000"/>
                </a:solidFill>
                <a:latin typeface="Arial"/>
                <a:ea typeface="Arial"/>
                <a:cs typeface="Arial"/>
                <a:sym typeface="Arial"/>
              </a:defRPr>
            </a:lvl7pPr>
            <a:lvl8pPr marL="3657600" marR="0" lvl="7" indent="-431800" algn="l" rtl="0">
              <a:lnSpc>
                <a:spcPct val="93000"/>
              </a:lnSpc>
              <a:spcBef>
                <a:spcPts val="1400"/>
              </a:spcBef>
              <a:spcAft>
                <a:spcPts val="0"/>
              </a:spcAft>
              <a:buClr>
                <a:srgbClr val="000000"/>
              </a:buClr>
              <a:buSzPts val="3200"/>
              <a:buFont typeface="Arial"/>
              <a:buChar char="•"/>
              <a:defRPr sz="3200" b="0" i="0" u="none" strike="noStrike" cap="none">
                <a:solidFill>
                  <a:srgbClr val="000000"/>
                </a:solidFill>
                <a:latin typeface="Arial"/>
                <a:ea typeface="Arial"/>
                <a:cs typeface="Arial"/>
                <a:sym typeface="Arial"/>
              </a:defRPr>
            </a:lvl8pPr>
            <a:lvl9pPr marL="4114800" marR="0" lvl="8" indent="-431800" algn="l" rtl="0">
              <a:lnSpc>
                <a:spcPct val="93000"/>
              </a:lnSpc>
              <a:spcBef>
                <a:spcPts val="1400"/>
              </a:spcBef>
              <a:spcAft>
                <a:spcPts val="0"/>
              </a:spcAft>
              <a:buClr>
                <a:srgbClr val="000000"/>
              </a:buClr>
              <a:buSzPts val="3200"/>
              <a:buFont typeface="Arial"/>
              <a:buChar char="•"/>
              <a:defRPr sz="3200" b="0" i="0" u="none" strike="noStrike" cap="none">
                <a:solidFill>
                  <a:srgbClr val="000000"/>
                </a:solidFill>
                <a:latin typeface="Arial"/>
                <a:ea typeface="Arial"/>
                <a:cs typeface="Arial"/>
                <a:sym typeface="Arial"/>
              </a:defRPr>
            </a:lvl9pPr>
          </a:lstStyle>
          <a:p>
            <a:endParaRPr/>
          </a:p>
        </p:txBody>
      </p:sp>
      <p:sp>
        <p:nvSpPr>
          <p:cNvPr id="66" name="Google Shape;66;g3685404dd5e_1_0"/>
          <p:cNvSpPr txBox="1">
            <a:spLocks noGrp="1"/>
          </p:cNvSpPr>
          <p:nvPr>
            <p:ph type="sldNum" idx="12"/>
          </p:nvPr>
        </p:nvSpPr>
        <p:spPr>
          <a:xfrm>
            <a:off x="8463984" y="6224243"/>
            <a:ext cx="273616" cy="264215"/>
          </a:xfrm>
          <a:prstGeom prst="rect">
            <a:avLst/>
          </a:prstGeom>
          <a:noFill/>
          <a:ln>
            <a:noFill/>
          </a:ln>
        </p:spPr>
        <p:txBody>
          <a:bodyPr spcFirstLastPara="1" wrap="square" lIns="45675" tIns="45675" rIns="45675" bIns="45675" anchor="ctr" anchorCtr="0">
            <a:sp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sz="1400"/>
          </a:p>
        </p:txBody>
      </p:sp>
    </p:spTree>
  </p:cSld>
  <p:clrMap bg1="lt1" tx1="dk1" bg2="dk2" tx2="lt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41"/>
        <p:cNvGrpSpPr/>
        <p:nvPr/>
      </p:nvGrpSpPr>
      <p:grpSpPr>
        <a:xfrm>
          <a:off x="0" y="0"/>
          <a:ext cx="0" cy="0"/>
          <a:chOff x="0" y="0"/>
          <a:chExt cx="0" cy="0"/>
        </a:xfrm>
      </p:grpSpPr>
      <p:sp>
        <p:nvSpPr>
          <p:cNvPr id="142" name="Google Shape;142;g3687d1c8fc2_3_0"/>
          <p:cNvSpPr/>
          <p:nvPr/>
        </p:nvSpPr>
        <p:spPr>
          <a:xfrm rot="5400000">
            <a:off x="3657600" y="-3656012"/>
            <a:ext cx="90487" cy="7405688"/>
          </a:xfrm>
          <a:prstGeom prst="rect">
            <a:avLst/>
          </a:prstGeom>
          <a:solidFill>
            <a:srgbClr val="C5050C"/>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Times New Roman"/>
              <a:buNone/>
            </a:pPr>
            <a:endParaRPr sz="1800" b="0" i="0" u="none" strike="noStrike" cap="none">
              <a:solidFill>
                <a:schemeClr val="dk1"/>
              </a:solidFill>
              <a:latin typeface="Arial"/>
              <a:ea typeface="Arial"/>
              <a:cs typeface="Arial"/>
              <a:sym typeface="Arial"/>
            </a:endParaRPr>
          </a:p>
        </p:txBody>
      </p:sp>
      <p:sp>
        <p:nvSpPr>
          <p:cNvPr id="143" name="Google Shape;143;g3687d1c8fc2_3_0"/>
          <p:cNvSpPr/>
          <p:nvPr/>
        </p:nvSpPr>
        <p:spPr>
          <a:xfrm>
            <a:off x="-6351" y="0"/>
            <a:ext cx="91440" cy="6858000"/>
          </a:xfrm>
          <a:prstGeom prst="rect">
            <a:avLst/>
          </a:prstGeom>
          <a:solidFill>
            <a:srgbClr val="C5050C"/>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Times New Roman"/>
              <a:buNone/>
            </a:pPr>
            <a:endParaRPr sz="1800" b="0" i="0" u="none" strike="noStrike" cap="none">
              <a:solidFill>
                <a:schemeClr val="dk1"/>
              </a:solidFill>
              <a:latin typeface="Arial"/>
              <a:ea typeface="Arial"/>
              <a:cs typeface="Arial"/>
              <a:sym typeface="Arial"/>
            </a:endParaRPr>
          </a:p>
        </p:txBody>
      </p:sp>
      <p:sp>
        <p:nvSpPr>
          <p:cNvPr id="144" name="Google Shape;144;g3687d1c8fc2_3_0"/>
          <p:cNvSpPr/>
          <p:nvPr/>
        </p:nvSpPr>
        <p:spPr>
          <a:xfrm rot="5400000">
            <a:off x="8504237" y="-3598862"/>
            <a:ext cx="90487" cy="7285037"/>
          </a:xfrm>
          <a:prstGeom prst="rect">
            <a:avLst/>
          </a:prstGeom>
          <a:solidFill>
            <a:srgbClr val="C5050C"/>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Times New Roman"/>
              <a:buNone/>
            </a:pPr>
            <a:endParaRPr sz="1800" b="0" i="0" u="none" strike="noStrike" cap="none">
              <a:solidFill>
                <a:schemeClr val="dk1"/>
              </a:solidFill>
              <a:latin typeface="Arial"/>
              <a:ea typeface="Arial"/>
              <a:cs typeface="Arial"/>
              <a:sym typeface="Arial"/>
            </a:endParaRPr>
          </a:p>
        </p:txBody>
      </p:sp>
      <p:sp>
        <p:nvSpPr>
          <p:cNvPr id="145" name="Google Shape;145;g3687d1c8fc2_3_0"/>
          <p:cNvSpPr txBox="1">
            <a:spLocks noGrp="1"/>
          </p:cNvSpPr>
          <p:nvPr>
            <p:ph type="title"/>
          </p:nvPr>
        </p:nvSpPr>
        <p:spPr>
          <a:xfrm>
            <a:off x="609600" y="273050"/>
            <a:ext cx="10971213" cy="1143000"/>
          </a:xfrm>
          <a:prstGeom prst="rect">
            <a:avLst/>
          </a:prstGeom>
          <a:noFill/>
          <a:ln>
            <a:noFill/>
          </a:ln>
        </p:spPr>
        <p:txBody>
          <a:bodyPr spcFirstLastPara="1" wrap="square" lIns="0" tIns="0" rIns="0" bIns="0" anchor="ctr" anchorCtr="0">
            <a:noAutofit/>
          </a:bodyPr>
          <a:lstStyle>
            <a:lvl1pPr marR="0" lvl="0" algn="ctr" rtl="0">
              <a:lnSpc>
                <a:spcPct val="93000"/>
              </a:lnSpc>
              <a:spcBef>
                <a:spcPts val="0"/>
              </a:spcBef>
              <a:spcAft>
                <a:spcPts val="0"/>
              </a:spcAft>
              <a:buSzPts val="1400"/>
              <a:buNone/>
              <a:defRPr sz="4400" b="0" i="0" u="none" strike="noStrike" cap="none">
                <a:solidFill>
                  <a:srgbClr val="000000"/>
                </a:solidFill>
                <a:latin typeface="Arial"/>
                <a:ea typeface="Arial"/>
                <a:cs typeface="Arial"/>
                <a:sym typeface="Arial"/>
              </a:defRPr>
            </a:lvl1pPr>
            <a:lvl2pPr marR="0" lvl="1" algn="ctr" rtl="0">
              <a:lnSpc>
                <a:spcPct val="93000"/>
              </a:lnSpc>
              <a:spcBef>
                <a:spcPts val="0"/>
              </a:spcBef>
              <a:spcAft>
                <a:spcPts val="0"/>
              </a:spcAft>
              <a:buSzPts val="1400"/>
              <a:buNone/>
              <a:defRPr sz="4400" b="0" i="0" u="none" strike="noStrike" cap="none">
                <a:solidFill>
                  <a:srgbClr val="000000"/>
                </a:solidFill>
                <a:latin typeface="Arial"/>
                <a:ea typeface="Arial"/>
                <a:cs typeface="Arial"/>
                <a:sym typeface="Arial"/>
              </a:defRPr>
            </a:lvl2pPr>
            <a:lvl3pPr marR="0" lvl="2" algn="ctr" rtl="0">
              <a:lnSpc>
                <a:spcPct val="93000"/>
              </a:lnSpc>
              <a:spcBef>
                <a:spcPts val="0"/>
              </a:spcBef>
              <a:spcAft>
                <a:spcPts val="0"/>
              </a:spcAft>
              <a:buSzPts val="1400"/>
              <a:buNone/>
              <a:defRPr sz="4400" b="0" i="0" u="none" strike="noStrike" cap="none">
                <a:solidFill>
                  <a:srgbClr val="000000"/>
                </a:solidFill>
                <a:latin typeface="Arial"/>
                <a:ea typeface="Arial"/>
                <a:cs typeface="Arial"/>
                <a:sym typeface="Arial"/>
              </a:defRPr>
            </a:lvl3pPr>
            <a:lvl4pPr marR="0" lvl="3" algn="ctr" rtl="0">
              <a:lnSpc>
                <a:spcPct val="93000"/>
              </a:lnSpc>
              <a:spcBef>
                <a:spcPts val="0"/>
              </a:spcBef>
              <a:spcAft>
                <a:spcPts val="0"/>
              </a:spcAft>
              <a:buSzPts val="1400"/>
              <a:buNone/>
              <a:defRPr sz="4400" b="0" i="0" u="none" strike="noStrike" cap="none">
                <a:solidFill>
                  <a:srgbClr val="000000"/>
                </a:solidFill>
                <a:latin typeface="Arial"/>
                <a:ea typeface="Arial"/>
                <a:cs typeface="Arial"/>
                <a:sym typeface="Arial"/>
              </a:defRPr>
            </a:lvl4pPr>
            <a:lvl5pPr marR="0" lvl="4" algn="ctr" rtl="0">
              <a:lnSpc>
                <a:spcPct val="93000"/>
              </a:lnSpc>
              <a:spcBef>
                <a:spcPts val="0"/>
              </a:spcBef>
              <a:spcAft>
                <a:spcPts val="0"/>
              </a:spcAft>
              <a:buSzPts val="1400"/>
              <a:buNone/>
              <a:defRPr sz="4400" b="0" i="0" u="none" strike="noStrike" cap="none">
                <a:solidFill>
                  <a:srgbClr val="000000"/>
                </a:solidFill>
                <a:latin typeface="Arial"/>
                <a:ea typeface="Arial"/>
                <a:cs typeface="Arial"/>
                <a:sym typeface="Arial"/>
              </a:defRPr>
            </a:lvl5pPr>
            <a:lvl6pPr marR="0" lvl="5" algn="ctr" rtl="0">
              <a:lnSpc>
                <a:spcPct val="93000"/>
              </a:lnSpc>
              <a:spcBef>
                <a:spcPts val="0"/>
              </a:spcBef>
              <a:spcAft>
                <a:spcPts val="0"/>
              </a:spcAft>
              <a:buSzPts val="1400"/>
              <a:buNone/>
              <a:defRPr sz="4400" b="0" i="0" u="none" strike="noStrike" cap="none">
                <a:solidFill>
                  <a:srgbClr val="000000"/>
                </a:solidFill>
                <a:latin typeface="Arial"/>
                <a:ea typeface="Arial"/>
                <a:cs typeface="Arial"/>
                <a:sym typeface="Arial"/>
              </a:defRPr>
            </a:lvl6pPr>
            <a:lvl7pPr marR="0" lvl="6" algn="ctr" rtl="0">
              <a:lnSpc>
                <a:spcPct val="93000"/>
              </a:lnSpc>
              <a:spcBef>
                <a:spcPts val="0"/>
              </a:spcBef>
              <a:spcAft>
                <a:spcPts val="0"/>
              </a:spcAft>
              <a:buSzPts val="1400"/>
              <a:buNone/>
              <a:defRPr sz="4400" b="0" i="0" u="none" strike="noStrike" cap="none">
                <a:solidFill>
                  <a:srgbClr val="000000"/>
                </a:solidFill>
                <a:latin typeface="Arial"/>
                <a:ea typeface="Arial"/>
                <a:cs typeface="Arial"/>
                <a:sym typeface="Arial"/>
              </a:defRPr>
            </a:lvl7pPr>
            <a:lvl8pPr marR="0" lvl="7" algn="ctr" rtl="0">
              <a:lnSpc>
                <a:spcPct val="93000"/>
              </a:lnSpc>
              <a:spcBef>
                <a:spcPts val="0"/>
              </a:spcBef>
              <a:spcAft>
                <a:spcPts val="0"/>
              </a:spcAft>
              <a:buSzPts val="1400"/>
              <a:buNone/>
              <a:defRPr sz="4400" b="0" i="0" u="none" strike="noStrike" cap="none">
                <a:solidFill>
                  <a:srgbClr val="000000"/>
                </a:solidFill>
                <a:latin typeface="Arial"/>
                <a:ea typeface="Arial"/>
                <a:cs typeface="Arial"/>
                <a:sym typeface="Arial"/>
              </a:defRPr>
            </a:lvl8pPr>
            <a:lvl9pPr marR="0" lvl="8" algn="ctr" rtl="0">
              <a:lnSpc>
                <a:spcPct val="93000"/>
              </a:lnSpc>
              <a:spcBef>
                <a:spcPts val="0"/>
              </a:spcBef>
              <a:spcAft>
                <a:spcPts val="0"/>
              </a:spcAft>
              <a:buSzPts val="1400"/>
              <a:buNone/>
              <a:defRPr sz="4400" b="0" i="0" u="none" strike="noStrike" cap="none">
                <a:solidFill>
                  <a:srgbClr val="000000"/>
                </a:solidFill>
                <a:latin typeface="Arial"/>
                <a:ea typeface="Arial"/>
                <a:cs typeface="Arial"/>
                <a:sym typeface="Arial"/>
              </a:defRPr>
            </a:lvl9pPr>
          </a:lstStyle>
          <a:p>
            <a:endParaRPr/>
          </a:p>
        </p:txBody>
      </p:sp>
      <p:sp>
        <p:nvSpPr>
          <p:cNvPr id="146" name="Google Shape;146;g3687d1c8fc2_3_0"/>
          <p:cNvSpPr txBox="1">
            <a:spLocks noGrp="1"/>
          </p:cNvSpPr>
          <p:nvPr>
            <p:ph type="body" idx="1"/>
          </p:nvPr>
        </p:nvSpPr>
        <p:spPr>
          <a:xfrm>
            <a:off x="609600" y="1604963"/>
            <a:ext cx="10971213" cy="3975100"/>
          </a:xfrm>
          <a:prstGeom prst="rect">
            <a:avLst/>
          </a:prstGeom>
          <a:noFill/>
          <a:ln>
            <a:noFill/>
          </a:ln>
        </p:spPr>
        <p:txBody>
          <a:bodyPr spcFirstLastPara="1" wrap="square" lIns="0" tIns="28425" rIns="0" bIns="0" anchor="t" anchorCtr="0">
            <a:noAutofit/>
          </a:bodyPr>
          <a:lstStyle>
            <a:lvl1pPr marL="457200" marR="0" lvl="0" indent="-228600" algn="l" rtl="0">
              <a:lnSpc>
                <a:spcPct val="93000"/>
              </a:lnSpc>
              <a:spcBef>
                <a:spcPts val="1425"/>
              </a:spcBef>
              <a:spcAft>
                <a:spcPts val="0"/>
              </a:spcAft>
              <a:buSzPts val="1400"/>
              <a:buNone/>
              <a:defRPr sz="3200" b="0" i="0" u="none" strike="noStrike" cap="none">
                <a:solidFill>
                  <a:srgbClr val="000000"/>
                </a:solidFill>
                <a:latin typeface="Arial"/>
                <a:ea typeface="Arial"/>
                <a:cs typeface="Arial"/>
                <a:sym typeface="Arial"/>
              </a:defRPr>
            </a:lvl1pPr>
            <a:lvl2pPr marL="914400" marR="0" lvl="1" indent="-228600" algn="l" rtl="0">
              <a:lnSpc>
                <a:spcPct val="93000"/>
              </a:lnSpc>
              <a:spcBef>
                <a:spcPts val="1138"/>
              </a:spcBef>
              <a:spcAft>
                <a:spcPts val="0"/>
              </a:spcAft>
              <a:buSzPts val="1400"/>
              <a:buNone/>
              <a:defRPr sz="2800" b="0" i="0" u="none" strike="noStrike" cap="none">
                <a:solidFill>
                  <a:srgbClr val="000000"/>
                </a:solidFill>
                <a:latin typeface="Arial"/>
                <a:ea typeface="Arial"/>
                <a:cs typeface="Arial"/>
                <a:sym typeface="Arial"/>
              </a:defRPr>
            </a:lvl2pPr>
            <a:lvl3pPr marL="1371600" marR="0" lvl="2" indent="-228600" algn="l" rtl="0">
              <a:lnSpc>
                <a:spcPct val="93000"/>
              </a:lnSpc>
              <a:spcBef>
                <a:spcPts val="850"/>
              </a:spcBef>
              <a:spcAft>
                <a:spcPts val="0"/>
              </a:spcAft>
              <a:buSzPts val="1400"/>
              <a:buNone/>
              <a:defRPr sz="2400" b="0" i="0" u="none" strike="noStrike" cap="none">
                <a:solidFill>
                  <a:srgbClr val="000000"/>
                </a:solidFill>
                <a:latin typeface="Arial"/>
                <a:ea typeface="Arial"/>
                <a:cs typeface="Arial"/>
                <a:sym typeface="Arial"/>
              </a:defRPr>
            </a:lvl3pPr>
            <a:lvl4pPr marL="1828800" marR="0" lvl="3" indent="-228600" algn="l" rtl="0">
              <a:lnSpc>
                <a:spcPct val="93000"/>
              </a:lnSpc>
              <a:spcBef>
                <a:spcPts val="575"/>
              </a:spcBef>
              <a:spcAft>
                <a:spcPts val="0"/>
              </a:spcAft>
              <a:buSzPts val="1400"/>
              <a:buNone/>
              <a:defRPr sz="2000" b="0" i="0" u="none" strike="noStrike" cap="none">
                <a:solidFill>
                  <a:srgbClr val="000000"/>
                </a:solidFill>
                <a:latin typeface="Arial"/>
                <a:ea typeface="Arial"/>
                <a:cs typeface="Arial"/>
                <a:sym typeface="Arial"/>
              </a:defRPr>
            </a:lvl4pPr>
            <a:lvl5pPr marL="2286000" marR="0" lvl="4" indent="-228600" algn="l" rtl="0">
              <a:lnSpc>
                <a:spcPct val="93000"/>
              </a:lnSpc>
              <a:spcBef>
                <a:spcPts val="288"/>
              </a:spcBef>
              <a:spcAft>
                <a:spcPts val="0"/>
              </a:spcAft>
              <a:buSzPts val="1400"/>
              <a:buNone/>
              <a:defRPr sz="2000" b="0" i="0" u="none" strike="noStrike" cap="none">
                <a:solidFill>
                  <a:srgbClr val="000000"/>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pic>
        <p:nvPicPr>
          <p:cNvPr id="147" name="Google Shape;147;g3687d1c8fc2_3_0" descr="Logo&#10;&#10;Description automatically generated"/>
          <p:cNvPicPr preferRelativeResize="0"/>
          <p:nvPr/>
        </p:nvPicPr>
        <p:blipFill rotWithShape="1">
          <a:blip r:embed="rId13">
            <a:alphaModFix/>
          </a:blip>
          <a:srcRect/>
          <a:stretch/>
        </p:blipFill>
        <p:spPr>
          <a:xfrm>
            <a:off x="164592" y="164592"/>
            <a:ext cx="452081" cy="710413"/>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xia73@wisc.edu"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g3685404dd5e_1_80"/>
          <p:cNvSpPr txBox="1"/>
          <p:nvPr/>
        </p:nvSpPr>
        <p:spPr>
          <a:xfrm>
            <a:off x="502200" y="3657600"/>
            <a:ext cx="11492400" cy="921825"/>
          </a:xfrm>
          <a:prstGeom prst="rect">
            <a:avLst/>
          </a:prstGeom>
          <a:noFill/>
          <a:ln>
            <a:noFill/>
          </a:ln>
        </p:spPr>
        <p:txBody>
          <a:bodyPr spcFirstLastPara="1" wrap="square" lIns="44975" tIns="44975" rIns="44975" bIns="44975"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rgbClr val="000000"/>
                </a:solidFill>
              </a:rPr>
              <a:t>Yu Xia</a:t>
            </a:r>
            <a:r>
              <a:rPr lang="en-US" sz="1800" b="0" i="0" u="none" strike="noStrike" cap="none">
                <a:solidFill>
                  <a:srgbClr val="000000"/>
                </a:solidFill>
                <a:latin typeface="Arial"/>
                <a:ea typeface="Arial"/>
                <a:cs typeface="Arial"/>
                <a:sym typeface="Arial"/>
              </a:rPr>
              <a:t>*, Vishnu Ramadas*, Matthew Poremba**, Matthew D. Sinclair*</a:t>
            </a:r>
            <a:endParaRPr sz="7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Arial"/>
                <a:ea typeface="Arial"/>
                <a:cs typeface="Arial"/>
                <a:sym typeface="Arial"/>
              </a:rPr>
              <a:t>*University of Wisconsin-Madison, **AMD Research</a:t>
            </a:r>
          </a:p>
          <a:p>
            <a:pPr marL="0" marR="0" lvl="0" indent="0" algn="ctr" rtl="0">
              <a:lnSpc>
                <a:spcPct val="100000"/>
              </a:lnSpc>
              <a:spcBef>
                <a:spcPts val="0"/>
              </a:spcBef>
              <a:spcAft>
                <a:spcPts val="0"/>
              </a:spcAft>
              <a:buClr>
                <a:srgbClr val="000000"/>
              </a:buClr>
              <a:buSzPts val="1800"/>
              <a:buFont typeface="Arial"/>
              <a:buNone/>
            </a:pPr>
            <a:r>
              <a:rPr lang="en-US" sz="1800">
                <a:hlinkClick r:id="rId3"/>
              </a:rPr>
              <a:t>xia73@wisc.edu</a:t>
            </a:r>
            <a:endParaRPr/>
          </a:p>
        </p:txBody>
      </p:sp>
      <p:sp>
        <p:nvSpPr>
          <p:cNvPr id="192" name="Google Shape;192;g3685404dd5e_1_80"/>
          <p:cNvSpPr txBox="1"/>
          <p:nvPr/>
        </p:nvSpPr>
        <p:spPr>
          <a:xfrm>
            <a:off x="197400" y="1802895"/>
            <a:ext cx="11949601" cy="1016455"/>
          </a:xfrm>
          <a:prstGeom prst="rect">
            <a:avLst/>
          </a:prstGeom>
          <a:noFill/>
          <a:ln>
            <a:noFill/>
          </a:ln>
        </p:spPr>
        <p:txBody>
          <a:bodyPr spcFirstLastPara="1" wrap="square" lIns="44975" tIns="44975" rIns="44975" bIns="44975" anchor="b" anchorCtr="0">
            <a:spAutoFit/>
          </a:bodyPr>
          <a:lstStyle/>
          <a:p>
            <a:pPr marL="0" marR="0" lvl="0" indent="0" algn="ctr" rtl="0">
              <a:lnSpc>
                <a:spcPct val="100000"/>
              </a:lnSpc>
              <a:spcBef>
                <a:spcPts val="0"/>
              </a:spcBef>
              <a:spcAft>
                <a:spcPts val="0"/>
              </a:spcAft>
              <a:buClr>
                <a:srgbClr val="202124"/>
              </a:buClr>
              <a:buSzPts val="3200"/>
              <a:buFont typeface="Arial"/>
              <a:buNone/>
            </a:pPr>
            <a:r>
              <a:rPr lang="en-US" sz="3200" b="1" i="0" u="none" strike="noStrike" cap="none">
                <a:solidFill>
                  <a:srgbClr val="202124"/>
                </a:solidFill>
                <a:latin typeface="Arial"/>
                <a:ea typeface="Arial"/>
                <a:cs typeface="Arial"/>
                <a:sym typeface="Arial"/>
              </a:rPr>
              <a:t>Narrowing the GAP: Enhancing gem5’s GPU</a:t>
            </a:r>
            <a:endParaRPr/>
          </a:p>
          <a:p>
            <a:pPr marL="0" marR="0" lvl="0" indent="0" algn="ctr" rtl="0">
              <a:lnSpc>
                <a:spcPct val="100000"/>
              </a:lnSpc>
              <a:spcBef>
                <a:spcPts val="0"/>
              </a:spcBef>
              <a:spcAft>
                <a:spcPts val="0"/>
              </a:spcAft>
              <a:buClr>
                <a:srgbClr val="202124"/>
              </a:buClr>
              <a:buSzPts val="3200"/>
              <a:buFont typeface="Arial"/>
              <a:buNone/>
            </a:pPr>
            <a:r>
              <a:rPr lang="en-US" sz="3200" b="1" i="0" u="none" strike="noStrike" cap="none">
                <a:solidFill>
                  <a:srgbClr val="202124"/>
                </a:solidFill>
                <a:latin typeface="Arial"/>
                <a:ea typeface="Arial"/>
                <a:cs typeface="Arial"/>
                <a:sym typeface="Arial"/>
              </a:rPr>
              <a:t>Memory Bandwidth Accuracy</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F59D737-336D-77A0-D05A-4519C219F705}"/>
              </a:ext>
            </a:extLst>
          </p:cNvPr>
          <p:cNvSpPr>
            <a:spLocks noGrp="1"/>
          </p:cNvSpPr>
          <p:nvPr>
            <p:ph type="title"/>
          </p:nvPr>
        </p:nvSpPr>
        <p:spPr/>
        <p:txBody>
          <a:bodyPr/>
          <a:lstStyle/>
          <a:p>
            <a:r>
              <a:rPr lang="en-US" dirty="0"/>
              <a:t>After HBM2 Support </a:t>
            </a:r>
          </a:p>
        </p:txBody>
      </p:sp>
      <p:sp>
        <p:nvSpPr>
          <p:cNvPr id="6" name="TextBox 5">
            <a:extLst>
              <a:ext uri="{FF2B5EF4-FFF2-40B4-BE49-F238E27FC236}">
                <a16:creationId xmlns:a16="http://schemas.microsoft.com/office/drawing/2014/main" id="{25990A51-DC53-4994-7296-C8E21FCA0270}"/>
              </a:ext>
            </a:extLst>
          </p:cNvPr>
          <p:cNvSpPr txBox="1"/>
          <p:nvPr/>
        </p:nvSpPr>
        <p:spPr>
          <a:xfrm>
            <a:off x="609600" y="5607101"/>
            <a:ext cx="11344791" cy="830997"/>
          </a:xfrm>
          <a:prstGeom prst="rect">
            <a:avLst/>
          </a:prstGeom>
          <a:noFill/>
        </p:spPr>
        <p:txBody>
          <a:bodyPr wrap="square">
            <a:spAutoFit/>
          </a:bodyPr>
          <a:lstStyle/>
          <a:p>
            <a:pPr algn="ctr" eaLnBrk="0" fontAlgn="base" hangingPunct="0">
              <a:spcBef>
                <a:spcPct val="0"/>
              </a:spcBef>
              <a:spcAft>
                <a:spcPct val="0"/>
              </a:spcAft>
            </a:pPr>
            <a:r>
              <a:rPr lang="en-US" sz="2400" dirty="0">
                <a:solidFill>
                  <a:srgbClr val="D67F00"/>
                </a:solidFill>
              </a:rPr>
              <a:t>Result #1: 153 GB/s </a:t>
            </a:r>
            <a:r>
              <a:rPr lang="en-US" sz="2400" dirty="0">
                <a:solidFill>
                  <a:srgbClr val="D67F00"/>
                </a:solidFill>
                <a:sym typeface="Wingdings" panose="05000000000000000000" pitchFamily="2" charset="2"/>
              </a:rPr>
              <a:t> </a:t>
            </a:r>
            <a:r>
              <a:rPr lang="en-US" sz="2400" dirty="0">
                <a:solidFill>
                  <a:srgbClr val="D67F00"/>
                </a:solidFill>
              </a:rPr>
              <a:t>166GB/s (86% error)</a:t>
            </a:r>
            <a:endParaRPr lang="en-US" sz="2400" b="1" dirty="0">
              <a:solidFill>
                <a:srgbClr val="D67F00"/>
              </a:solidFill>
              <a:latin typeface="Arial" panose="020B0604020202020204" pitchFamily="34" charset="0"/>
            </a:endParaRPr>
          </a:p>
          <a:p>
            <a:pPr algn="ctr" eaLnBrk="0" fontAlgn="base" hangingPunct="0">
              <a:spcBef>
                <a:spcPct val="0"/>
              </a:spcBef>
              <a:spcAft>
                <a:spcPct val="0"/>
              </a:spcAft>
            </a:pPr>
            <a:r>
              <a:rPr lang="en-US" sz="2400" b="1" dirty="0">
                <a:solidFill>
                  <a:srgbClr val="D67F00"/>
                </a:solidFill>
                <a:latin typeface="Arial" panose="020B0604020202020204" pitchFamily="34" charset="0"/>
              </a:rPr>
              <a:t>Something between CUs &amp; memory controller must be the bottleneck</a:t>
            </a:r>
          </a:p>
        </p:txBody>
      </p:sp>
      <p:sp>
        <p:nvSpPr>
          <p:cNvPr id="7" name="Google Shape;204;g3687d1c8fc2_3_46">
            <a:extLst>
              <a:ext uri="{FF2B5EF4-FFF2-40B4-BE49-F238E27FC236}">
                <a16:creationId xmlns:a16="http://schemas.microsoft.com/office/drawing/2014/main" id="{88DA3021-1CC9-8348-6C42-63D1795780C5}"/>
              </a:ext>
            </a:extLst>
          </p:cNvPr>
          <p:cNvSpPr txBox="1"/>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200" b="0" u="none">
                <a:solidFill>
                  <a:srgbClr val="888888"/>
                </a:solidFill>
                <a:latin typeface="Arial"/>
                <a:ea typeface="Arial"/>
                <a:cs typeface="Arial"/>
                <a:sym typeface="Arial"/>
              </a:rPr>
              <a:t>10</a:t>
            </a:fld>
            <a:endParaRPr sz="1200" b="0" u="none" dirty="0">
              <a:solidFill>
                <a:srgbClr val="888888"/>
              </a:solidFill>
              <a:latin typeface="Arial"/>
              <a:ea typeface="Arial"/>
              <a:cs typeface="Arial"/>
              <a:sym typeface="Arial"/>
            </a:endParaRPr>
          </a:p>
        </p:txBody>
      </p:sp>
      <p:pic>
        <p:nvPicPr>
          <p:cNvPr id="5" name="Picture 4">
            <a:extLst>
              <a:ext uri="{FF2B5EF4-FFF2-40B4-BE49-F238E27FC236}">
                <a16:creationId xmlns:a16="http://schemas.microsoft.com/office/drawing/2014/main" id="{9AE71C25-9C28-F458-0140-8180A29898BD}"/>
              </a:ext>
            </a:extLst>
          </p:cNvPr>
          <p:cNvPicPr>
            <a:picLocks noChangeAspect="1"/>
          </p:cNvPicPr>
          <p:nvPr/>
        </p:nvPicPr>
        <p:blipFill>
          <a:blip r:embed="rId3"/>
          <a:stretch>
            <a:fillRect/>
          </a:stretch>
        </p:blipFill>
        <p:spPr>
          <a:xfrm>
            <a:off x="2415419" y="1250899"/>
            <a:ext cx="7361161" cy="4193298"/>
          </a:xfrm>
          <a:prstGeom prst="rect">
            <a:avLst/>
          </a:prstGeom>
        </p:spPr>
      </p:pic>
    </p:spTree>
    <p:extLst>
      <p:ext uri="{BB962C8B-B14F-4D97-AF65-F5344CB8AC3E}">
        <p14:creationId xmlns:p14="http://schemas.microsoft.com/office/powerpoint/2010/main" val="4343412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g3685404dd5e_1_107"/>
          <p:cNvSpPr txBox="1">
            <a:spLocks noGrp="1"/>
          </p:cNvSpPr>
          <p:nvPr>
            <p:ph type="ctrTitle" idx="4294967295"/>
          </p:nvPr>
        </p:nvSpPr>
        <p:spPr>
          <a:xfrm>
            <a:off x="609600" y="107898"/>
            <a:ext cx="10971215" cy="1143001"/>
          </a:xfrm>
          <a:prstGeom prst="rect">
            <a:avLst/>
          </a:prstGeom>
          <a:noFill/>
          <a:ln>
            <a:noFill/>
          </a:ln>
        </p:spPr>
        <p:txBody>
          <a:bodyPr spcFirstLastPara="1" wrap="square" lIns="0" tIns="0" rIns="0" bIns="0" anchor="ctr" anchorCtr="0">
            <a:normAutofit/>
          </a:bodyPr>
          <a:lstStyle/>
          <a:p>
            <a:pPr marL="0" marR="0" lvl="0" indent="0" algn="ctr" rtl="0">
              <a:lnSpc>
                <a:spcPct val="93000"/>
              </a:lnSpc>
              <a:spcBef>
                <a:spcPts val="0"/>
              </a:spcBef>
              <a:spcAft>
                <a:spcPts val="0"/>
              </a:spcAft>
              <a:buClr>
                <a:srgbClr val="000000"/>
              </a:buClr>
              <a:buSzPts val="4400"/>
              <a:buFont typeface="Arial"/>
              <a:buNone/>
            </a:pPr>
            <a:r>
              <a:rPr lang="en-US" sz="4400" b="0" i="0" u="none" strike="noStrike" cap="none">
                <a:solidFill>
                  <a:srgbClr val="000000"/>
                </a:solidFill>
                <a:latin typeface="Arial"/>
                <a:ea typeface="Arial"/>
                <a:cs typeface="Arial"/>
                <a:sym typeface="Arial"/>
              </a:rPr>
              <a:t>Issue #2: Larger Pages</a:t>
            </a:r>
            <a:endParaRPr/>
          </a:p>
        </p:txBody>
      </p:sp>
      <p:sp>
        <p:nvSpPr>
          <p:cNvPr id="235" name="Google Shape;235;g3685404dd5e_1_107"/>
          <p:cNvSpPr txBox="1">
            <a:spLocks noGrp="1"/>
          </p:cNvSpPr>
          <p:nvPr>
            <p:ph type="subTitle" idx="4294967295"/>
          </p:nvPr>
        </p:nvSpPr>
        <p:spPr>
          <a:xfrm>
            <a:off x="609600" y="1308970"/>
            <a:ext cx="10971215" cy="4941518"/>
          </a:xfrm>
          <a:prstGeom prst="rect">
            <a:avLst/>
          </a:prstGeom>
          <a:noFill/>
          <a:ln>
            <a:noFill/>
          </a:ln>
        </p:spPr>
        <p:txBody>
          <a:bodyPr spcFirstLastPara="1" wrap="square" lIns="0" tIns="0" rIns="0" bIns="0" anchor="t" anchorCtr="0">
            <a:normAutofit/>
          </a:bodyPr>
          <a:lstStyle/>
          <a:p>
            <a:pPr marL="457200" marR="0" lvl="0" indent="-368300" algn="l" rtl="0">
              <a:lnSpc>
                <a:spcPct val="120000"/>
              </a:lnSpc>
              <a:spcBef>
                <a:spcPts val="0"/>
              </a:spcBef>
              <a:spcAft>
                <a:spcPts val="0"/>
              </a:spcAft>
              <a:buClr>
                <a:srgbClr val="000000"/>
              </a:buClr>
              <a:buSzPts val="2200"/>
              <a:buFont typeface="Arial"/>
              <a:buChar char="●"/>
            </a:pPr>
            <a:r>
              <a:rPr lang="en-US" sz="2400" b="0" i="0" u="none" strike="noStrike" cap="none">
                <a:solidFill>
                  <a:srgbClr val="000000"/>
                </a:solidFill>
                <a:latin typeface="Arial"/>
                <a:ea typeface="Arial"/>
                <a:cs typeface="Arial"/>
                <a:sym typeface="Arial"/>
              </a:rPr>
              <a:t>Observation #2: </a:t>
            </a:r>
            <a:r>
              <a:rPr lang="en-US" sz="2400" b="0" i="0" u="none" strike="noStrike" cap="none" err="1">
                <a:solidFill>
                  <a:srgbClr val="000000"/>
                </a:solidFill>
                <a:latin typeface="Arial"/>
                <a:ea typeface="Arial"/>
                <a:cs typeface="Arial"/>
                <a:sym typeface="Arial"/>
              </a:rPr>
              <a:t>ROCm</a:t>
            </a:r>
            <a:r>
              <a:rPr lang="en-US" sz="2400" b="0" i="0" u="none" strike="noStrike" cap="none">
                <a:solidFill>
                  <a:srgbClr val="000000"/>
                </a:solidFill>
                <a:latin typeface="Arial"/>
                <a:ea typeface="Arial"/>
                <a:cs typeface="Arial"/>
                <a:sym typeface="Arial"/>
              </a:rPr>
              <a:t> 5 switched default to 2 MB GPU pages (from 4KB)</a:t>
            </a:r>
          </a:p>
          <a:p>
            <a:pPr lvl="1" indent="-368300">
              <a:lnSpc>
                <a:spcPct val="120000"/>
              </a:lnSpc>
              <a:spcBef>
                <a:spcPts val="0"/>
              </a:spcBef>
              <a:buSzPts val="2200"/>
              <a:buFont typeface="Arial"/>
              <a:buChar char="○"/>
            </a:pPr>
            <a:r>
              <a:rPr lang="en-US" sz="2000"/>
              <a:t>Current gem5 GPU TLB model only fully supports 4 KB pages</a:t>
            </a:r>
          </a:p>
          <a:p>
            <a:pPr marL="971550" lvl="1" indent="-368300">
              <a:lnSpc>
                <a:spcPct val="120000"/>
              </a:lnSpc>
              <a:spcBef>
                <a:spcPts val="0"/>
              </a:spcBef>
              <a:buSzPts val="2200"/>
              <a:buFont typeface="Arial,Sans-Serif"/>
              <a:buChar char="○"/>
            </a:pPr>
            <a:r>
              <a:rPr lang="en-US" sz="2000"/>
              <a:t>Consequence: many redundant translation requests when larger page used </a:t>
            </a:r>
            <a:endParaRPr lang="en-US"/>
          </a:p>
          <a:p>
            <a:pPr lvl="1" indent="-368300">
              <a:lnSpc>
                <a:spcPct val="120000"/>
              </a:lnSpc>
              <a:spcBef>
                <a:spcPts val="0"/>
              </a:spcBef>
              <a:buSzPts val="2200"/>
              <a:buFont typeface="Arial"/>
              <a:buChar char="○"/>
            </a:pPr>
            <a:endParaRPr lang="en-US" sz="2000"/>
          </a:p>
          <a:p>
            <a:pPr marL="457200" marR="0" lvl="0" indent="-368300" algn="l" rtl="0">
              <a:lnSpc>
                <a:spcPct val="120000"/>
              </a:lnSpc>
              <a:spcBef>
                <a:spcPts val="0"/>
              </a:spcBef>
              <a:spcAft>
                <a:spcPts val="0"/>
              </a:spcAft>
              <a:buClr>
                <a:srgbClr val="000000"/>
              </a:buClr>
              <a:buSzPts val="2200"/>
              <a:buFont typeface="Arial"/>
              <a:buChar char="●"/>
            </a:pPr>
            <a:r>
              <a:rPr lang="en-US" sz="2400"/>
              <a:t>Reality</a:t>
            </a:r>
            <a:r>
              <a:rPr lang="en-US" sz="2400" b="0" i="0" u="none" strike="noStrike" cap="none">
                <a:solidFill>
                  <a:srgbClr val="000000"/>
                </a:solidFill>
                <a:latin typeface="Arial"/>
                <a:ea typeface="Arial"/>
                <a:cs typeface="Arial"/>
                <a:sym typeface="Arial"/>
              </a:rPr>
              <a:t>: Majority of GPU memory accesses are to 2 MB pages</a:t>
            </a:r>
            <a:endParaRPr sz="2400"/>
          </a:p>
          <a:p>
            <a:pPr marL="914400" marR="0" lvl="1" indent="-368300" algn="l" rtl="0">
              <a:lnSpc>
                <a:spcPct val="120000"/>
              </a:lnSpc>
              <a:spcBef>
                <a:spcPts val="0"/>
              </a:spcBef>
              <a:spcAft>
                <a:spcPts val="0"/>
              </a:spcAft>
              <a:buClr>
                <a:srgbClr val="000000"/>
              </a:buClr>
              <a:buSzPts val="2200"/>
              <a:buFont typeface="Arial"/>
              <a:buChar char="○"/>
            </a:pPr>
            <a:r>
              <a:rPr lang="en-US" sz="2000" b="0" i="0" u="none" strike="noStrike" cap="none">
                <a:solidFill>
                  <a:srgbClr val="000000"/>
                </a:solidFill>
                <a:latin typeface="Arial"/>
                <a:ea typeface="Arial"/>
                <a:cs typeface="Arial"/>
                <a:sym typeface="Arial"/>
              </a:rPr>
              <a:t>99.85% L3 GPU TLB misses were to 2 MB pages (511 redundant translations each)</a:t>
            </a:r>
          </a:p>
          <a:p>
            <a:pPr marL="914400" marR="0" lvl="1" indent="-368300" algn="l" rtl="0">
              <a:lnSpc>
                <a:spcPct val="120000"/>
              </a:lnSpc>
              <a:spcBef>
                <a:spcPts val="0"/>
              </a:spcBef>
              <a:spcAft>
                <a:spcPts val="0"/>
              </a:spcAft>
              <a:buClr>
                <a:srgbClr val="000000"/>
              </a:buClr>
              <a:buSzPts val="2200"/>
              <a:buFont typeface="Arial"/>
              <a:buChar char="○"/>
            </a:pPr>
            <a:r>
              <a:rPr lang="en-US" sz="2000"/>
              <a:t>These redundant translations hurt memory system performance</a:t>
            </a:r>
          </a:p>
          <a:p>
            <a:pPr marL="457200" marR="0" lvl="0" indent="-368300" algn="l" rtl="0">
              <a:lnSpc>
                <a:spcPct val="120000"/>
              </a:lnSpc>
              <a:spcBef>
                <a:spcPts val="0"/>
              </a:spcBef>
              <a:spcAft>
                <a:spcPts val="0"/>
              </a:spcAft>
              <a:buClr>
                <a:srgbClr val="000000"/>
              </a:buClr>
              <a:buSzPts val="2200"/>
              <a:buFont typeface="Arial"/>
              <a:buChar char="●"/>
            </a:pPr>
            <a:endParaRPr lang="en-US" sz="2400" b="0" i="0" u="none" strike="noStrike" cap="none">
              <a:solidFill>
                <a:srgbClr val="000000"/>
              </a:solidFill>
              <a:latin typeface="Arial"/>
              <a:ea typeface="Arial"/>
              <a:cs typeface="Arial"/>
              <a:sym typeface="Arial"/>
            </a:endParaRPr>
          </a:p>
          <a:p>
            <a:pPr marL="457200" marR="0" lvl="0" indent="-368300" algn="l" rtl="0">
              <a:lnSpc>
                <a:spcPct val="120000"/>
              </a:lnSpc>
              <a:spcBef>
                <a:spcPts val="0"/>
              </a:spcBef>
              <a:spcAft>
                <a:spcPts val="0"/>
              </a:spcAft>
              <a:buClr>
                <a:srgbClr val="000000"/>
              </a:buClr>
              <a:buSzPts val="2200"/>
              <a:buFont typeface="Arial"/>
              <a:buChar char="●"/>
            </a:pPr>
            <a:r>
              <a:rPr lang="en-US" sz="2400" b="0" i="0" u="none" strike="noStrike" cap="none">
                <a:solidFill>
                  <a:srgbClr val="000000"/>
                </a:solidFill>
                <a:latin typeface="Arial"/>
                <a:ea typeface="Arial"/>
                <a:cs typeface="Arial"/>
                <a:sym typeface="Arial"/>
              </a:rPr>
              <a:t>Solution #2: add multi-page size support to gem5 GPU</a:t>
            </a:r>
            <a:endParaRPr lang="en-US" sz="2400"/>
          </a:p>
          <a:p>
            <a:pPr lvl="1" indent="-368300">
              <a:lnSpc>
                <a:spcPct val="120000"/>
              </a:lnSpc>
              <a:spcBef>
                <a:spcPts val="0"/>
              </a:spcBef>
              <a:buSzPts val="2200"/>
              <a:buFont typeface="Arial"/>
              <a:buChar char="○"/>
            </a:pPr>
            <a:r>
              <a:rPr lang="en-US" sz="2000" b="0" i="0" u="none" strike="noStrike" cap="none">
                <a:solidFill>
                  <a:srgbClr val="000000"/>
                </a:solidFill>
                <a:latin typeface="Arial"/>
                <a:ea typeface="Arial"/>
                <a:cs typeface="Arial"/>
                <a:sym typeface="Arial"/>
              </a:rPr>
              <a:t>Larger page support reduces TLB misses</a:t>
            </a:r>
          </a:p>
          <a:p>
            <a:pPr lvl="1" indent="-368300">
              <a:lnSpc>
                <a:spcPct val="120000"/>
              </a:lnSpc>
              <a:spcBef>
                <a:spcPts val="0"/>
              </a:spcBef>
              <a:buSzPts val="2200"/>
              <a:buFont typeface="Arial"/>
              <a:buChar char="○"/>
            </a:pPr>
            <a:r>
              <a:rPr lang="en-US" sz="2000" b="0" i="0" u="none" strike="noStrike" cap="none">
                <a:solidFill>
                  <a:srgbClr val="000000"/>
                </a:solidFill>
                <a:latin typeface="Arial"/>
                <a:ea typeface="Arial"/>
                <a:cs typeface="Arial"/>
                <a:sym typeface="Arial"/>
              </a:rPr>
              <a:t>Should also increase address translation performance</a:t>
            </a:r>
          </a:p>
          <a:p>
            <a:pPr marL="914400" marR="0" lvl="1" indent="-368300" algn="l" rtl="0">
              <a:lnSpc>
                <a:spcPct val="120000"/>
              </a:lnSpc>
              <a:spcBef>
                <a:spcPts val="0"/>
              </a:spcBef>
              <a:spcAft>
                <a:spcPts val="0"/>
              </a:spcAft>
              <a:buClr>
                <a:srgbClr val="000000"/>
              </a:buClr>
              <a:buSzPts val="2200"/>
              <a:buFont typeface="Arial"/>
              <a:buChar char="○"/>
            </a:pPr>
            <a:endParaRPr lang="en-US" sz="2000" b="0" i="0" u="none" strike="noStrike" cap="none">
              <a:solidFill>
                <a:srgbClr val="000000"/>
              </a:solidFill>
              <a:latin typeface="Arial"/>
              <a:ea typeface="Arial"/>
              <a:cs typeface="Arial"/>
              <a:sym typeface="Arial"/>
            </a:endParaRPr>
          </a:p>
          <a:p>
            <a:pPr lvl="1" indent="-368300">
              <a:lnSpc>
                <a:spcPct val="120000"/>
              </a:lnSpc>
              <a:spcBef>
                <a:spcPts val="0"/>
              </a:spcBef>
              <a:buSzPts val="2200"/>
              <a:buFont typeface="Arial"/>
              <a:buChar char="●"/>
            </a:pPr>
            <a:endParaRPr lang="en-US" sz="2000" b="0" i="0" u="none" strike="noStrike" cap="none">
              <a:solidFill>
                <a:srgbClr val="000000"/>
              </a:solidFill>
              <a:latin typeface="Arial"/>
              <a:ea typeface="Arial"/>
              <a:cs typeface="Arial"/>
              <a:sym typeface="Arial"/>
            </a:endParaRPr>
          </a:p>
        </p:txBody>
      </p:sp>
      <p:sp>
        <p:nvSpPr>
          <p:cNvPr id="2" name="Google Shape;204;g3687d1c8fc2_3_46">
            <a:extLst>
              <a:ext uri="{FF2B5EF4-FFF2-40B4-BE49-F238E27FC236}">
                <a16:creationId xmlns:a16="http://schemas.microsoft.com/office/drawing/2014/main" id="{968894F8-614B-7BA5-68E1-86BFF27887C9}"/>
              </a:ext>
            </a:extLst>
          </p:cNvPr>
          <p:cNvSpPr txBox="1"/>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200" b="0" u="none">
                <a:solidFill>
                  <a:srgbClr val="888888"/>
                </a:solidFill>
                <a:latin typeface="Arial"/>
                <a:ea typeface="Arial"/>
                <a:cs typeface="Arial"/>
                <a:sym typeface="Arial"/>
              </a:rPr>
              <a:t>11</a:t>
            </a:fld>
            <a:endParaRPr sz="1200" b="0" u="none">
              <a:solidFill>
                <a:srgbClr val="888888"/>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33">
          <a:extLst>
            <a:ext uri="{FF2B5EF4-FFF2-40B4-BE49-F238E27FC236}">
              <a16:creationId xmlns:a16="http://schemas.microsoft.com/office/drawing/2014/main" id="{6CA31734-5585-44D7-0690-7C9B2A792A59}"/>
            </a:ext>
          </a:extLst>
        </p:cNvPr>
        <p:cNvGrpSpPr/>
        <p:nvPr/>
      </p:nvGrpSpPr>
      <p:grpSpPr>
        <a:xfrm>
          <a:off x="0" y="0"/>
          <a:ext cx="0" cy="0"/>
          <a:chOff x="0" y="0"/>
          <a:chExt cx="0" cy="0"/>
        </a:xfrm>
      </p:grpSpPr>
      <p:sp>
        <p:nvSpPr>
          <p:cNvPr id="234" name="Google Shape;234;g3685404dd5e_1_107">
            <a:extLst>
              <a:ext uri="{FF2B5EF4-FFF2-40B4-BE49-F238E27FC236}">
                <a16:creationId xmlns:a16="http://schemas.microsoft.com/office/drawing/2014/main" id="{EFD32D05-2F8C-AE70-BE67-AD7384C75202}"/>
              </a:ext>
            </a:extLst>
          </p:cNvPr>
          <p:cNvSpPr txBox="1">
            <a:spLocks noGrp="1"/>
          </p:cNvSpPr>
          <p:nvPr>
            <p:ph type="ctrTitle" idx="4294967295"/>
          </p:nvPr>
        </p:nvSpPr>
        <p:spPr>
          <a:xfrm>
            <a:off x="609600" y="107898"/>
            <a:ext cx="10971215" cy="1143001"/>
          </a:xfrm>
          <a:prstGeom prst="rect">
            <a:avLst/>
          </a:prstGeom>
          <a:noFill/>
          <a:ln>
            <a:noFill/>
          </a:ln>
        </p:spPr>
        <p:txBody>
          <a:bodyPr spcFirstLastPara="1" wrap="square" lIns="0" tIns="0" rIns="0" bIns="0" anchor="ctr" anchorCtr="0">
            <a:normAutofit/>
          </a:bodyPr>
          <a:lstStyle/>
          <a:p>
            <a:r>
              <a:rPr lang="en-US" sz="4400" b="0" i="0" u="none" strike="noStrike" cap="none">
                <a:solidFill>
                  <a:srgbClr val="000000"/>
                </a:solidFill>
                <a:latin typeface="Arial"/>
                <a:ea typeface="Arial"/>
                <a:cs typeface="Arial"/>
                <a:sym typeface="Arial"/>
              </a:rPr>
              <a:t>Issue #2: Larger Pages</a:t>
            </a:r>
            <a:r>
              <a:rPr lang="en-US"/>
              <a:t> (Cont.)</a:t>
            </a:r>
            <a:endParaRPr/>
          </a:p>
        </p:txBody>
      </p:sp>
      <p:sp>
        <p:nvSpPr>
          <p:cNvPr id="235" name="Google Shape;235;g3685404dd5e_1_107">
            <a:extLst>
              <a:ext uri="{FF2B5EF4-FFF2-40B4-BE49-F238E27FC236}">
                <a16:creationId xmlns:a16="http://schemas.microsoft.com/office/drawing/2014/main" id="{3BCEA5DE-AA64-F399-1BF7-E2E8FD495899}"/>
              </a:ext>
            </a:extLst>
          </p:cNvPr>
          <p:cNvSpPr txBox="1">
            <a:spLocks noGrp="1"/>
          </p:cNvSpPr>
          <p:nvPr>
            <p:ph type="subTitle" idx="4294967295"/>
          </p:nvPr>
        </p:nvSpPr>
        <p:spPr>
          <a:xfrm>
            <a:off x="609600" y="1174676"/>
            <a:ext cx="10971215" cy="5110619"/>
          </a:xfrm>
          <a:prstGeom prst="rect">
            <a:avLst/>
          </a:prstGeom>
          <a:noFill/>
          <a:ln>
            <a:noFill/>
          </a:ln>
        </p:spPr>
        <p:txBody>
          <a:bodyPr spcFirstLastPara="1" wrap="square" lIns="0" tIns="0" rIns="0" bIns="0" anchor="t" anchorCtr="0">
            <a:normAutofit/>
          </a:bodyPr>
          <a:lstStyle/>
          <a:p>
            <a:pPr lvl="1" indent="-368300">
              <a:lnSpc>
                <a:spcPct val="120000"/>
              </a:lnSpc>
              <a:spcBef>
                <a:spcPts val="0"/>
              </a:spcBef>
              <a:buSzPts val="2200"/>
              <a:buFont typeface="Arial"/>
              <a:buChar char="○"/>
            </a:pPr>
            <a:endParaRPr lang="en-US" sz="2000" dirty="0"/>
          </a:p>
          <a:p>
            <a:pPr lvl="0" indent="-368300">
              <a:lnSpc>
                <a:spcPct val="120000"/>
              </a:lnSpc>
              <a:spcBef>
                <a:spcPts val="0"/>
              </a:spcBef>
              <a:buSzPts val="2200"/>
              <a:buFont typeface="Arial"/>
              <a:buChar char="●"/>
            </a:pPr>
            <a:endParaRPr lang="en-US" sz="2400" dirty="0"/>
          </a:p>
          <a:p>
            <a:pPr lvl="0" indent="-368300">
              <a:lnSpc>
                <a:spcPct val="120000"/>
              </a:lnSpc>
              <a:spcBef>
                <a:spcPts val="0"/>
              </a:spcBef>
              <a:buSzPts val="2200"/>
              <a:buFont typeface="Arial"/>
              <a:buChar char="●"/>
            </a:pPr>
            <a:endParaRPr lang="en-US" sz="2400" dirty="0"/>
          </a:p>
          <a:p>
            <a:pPr lvl="0" indent="-368300">
              <a:lnSpc>
                <a:spcPct val="120000"/>
              </a:lnSpc>
              <a:spcBef>
                <a:spcPts val="0"/>
              </a:spcBef>
              <a:buSzPts val="2200"/>
              <a:buFont typeface="Arial"/>
              <a:buChar char="●"/>
            </a:pPr>
            <a:endParaRPr lang="en-US" sz="2400" dirty="0"/>
          </a:p>
          <a:p>
            <a:pPr lvl="0" indent="-368300">
              <a:lnSpc>
                <a:spcPct val="120000"/>
              </a:lnSpc>
              <a:spcBef>
                <a:spcPts val="0"/>
              </a:spcBef>
              <a:buSzPts val="2200"/>
              <a:buFont typeface="Arial"/>
              <a:buChar char="●"/>
            </a:pPr>
            <a:r>
              <a:rPr lang="en-US" sz="2400" dirty="0"/>
              <a:t>Implementation:</a:t>
            </a:r>
          </a:p>
          <a:p>
            <a:pPr lvl="1" indent="-368300">
              <a:lnSpc>
                <a:spcPct val="120000"/>
              </a:lnSpc>
              <a:spcBef>
                <a:spcPts val="0"/>
              </a:spcBef>
              <a:buSzPts val="2200"/>
              <a:buFont typeface="Arial"/>
              <a:buChar char="○"/>
            </a:pPr>
            <a:r>
              <a:rPr lang="en-US" sz="2000" dirty="0"/>
              <a:t>Coalescer does not know the request’s page size until request is returned </a:t>
            </a:r>
          </a:p>
          <a:p>
            <a:pPr lvl="1" indent="-368300">
              <a:lnSpc>
                <a:spcPct val="120000"/>
              </a:lnSpc>
              <a:spcBef>
                <a:spcPts val="0"/>
              </a:spcBef>
              <a:buSzPts val="2200"/>
              <a:buFont typeface="Arial"/>
              <a:buChar char="○"/>
            </a:pPr>
            <a:r>
              <a:rPr lang="en-US" sz="2000" dirty="0"/>
              <a:t>Solution #2A: Coalescer buffers all req(s) potentially belonging to same larger page</a:t>
            </a:r>
          </a:p>
          <a:p>
            <a:pPr lvl="2" indent="-368300">
              <a:lnSpc>
                <a:spcPct val="120000"/>
              </a:lnSpc>
              <a:spcBef>
                <a:spcPts val="0"/>
              </a:spcBef>
              <a:buSzPts val="2200"/>
              <a:buFont typeface="Arial"/>
              <a:buChar char="○"/>
            </a:pPr>
            <a:r>
              <a:rPr lang="en-US" sz="1800" dirty="0"/>
              <a:t>Trades off: increasing critical path if not a match vs. avoiding redundant requests</a:t>
            </a:r>
          </a:p>
          <a:p>
            <a:pPr lvl="1" indent="-368300">
              <a:lnSpc>
                <a:spcPct val="120000"/>
              </a:lnSpc>
              <a:spcBef>
                <a:spcPts val="0"/>
              </a:spcBef>
              <a:buSzPts val="2200"/>
              <a:buFont typeface="Arial"/>
              <a:buChar char="○"/>
            </a:pPr>
            <a:r>
              <a:rPr lang="en-US" sz="2000" dirty="0"/>
              <a:t>Solution #2B: TLB properly maps the VA translation according to its page size</a:t>
            </a:r>
          </a:p>
          <a:p>
            <a:pPr lvl="1" indent="-368300">
              <a:lnSpc>
                <a:spcPct val="120000"/>
              </a:lnSpc>
              <a:spcBef>
                <a:spcPts val="0"/>
              </a:spcBef>
              <a:buSzPts val="2200"/>
              <a:buFont typeface="Arial"/>
              <a:buChar char="○"/>
            </a:pPr>
            <a:endParaRPr lang="en-US" sz="2000" b="0" i="0" u="none" strike="noStrike" cap="none" dirty="0">
              <a:solidFill>
                <a:srgbClr val="000000"/>
              </a:solidFill>
              <a:latin typeface="Arial"/>
              <a:ea typeface="Arial"/>
              <a:cs typeface="Arial"/>
              <a:sym typeface="Arial"/>
            </a:endParaRPr>
          </a:p>
        </p:txBody>
      </p:sp>
      <p:sp>
        <p:nvSpPr>
          <p:cNvPr id="2" name="Google Shape;204;g3687d1c8fc2_3_46">
            <a:extLst>
              <a:ext uri="{FF2B5EF4-FFF2-40B4-BE49-F238E27FC236}">
                <a16:creationId xmlns:a16="http://schemas.microsoft.com/office/drawing/2014/main" id="{74775438-A179-4EE5-24F0-F3BAE4BAEDA1}"/>
              </a:ext>
            </a:extLst>
          </p:cNvPr>
          <p:cNvSpPr txBox="1"/>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200" b="0" u="none">
                <a:solidFill>
                  <a:srgbClr val="888888"/>
                </a:solidFill>
                <a:latin typeface="Arial"/>
                <a:ea typeface="Arial"/>
                <a:cs typeface="Arial"/>
                <a:sym typeface="Arial"/>
              </a:rPr>
              <a:t>12</a:t>
            </a:fld>
            <a:endParaRPr sz="1200" b="0" u="none">
              <a:solidFill>
                <a:srgbClr val="888888"/>
              </a:solidFill>
              <a:latin typeface="Arial"/>
              <a:ea typeface="Arial"/>
              <a:cs typeface="Arial"/>
              <a:sym typeface="Arial"/>
            </a:endParaRPr>
          </a:p>
        </p:txBody>
      </p:sp>
      <p:sp>
        <p:nvSpPr>
          <p:cNvPr id="6" name="Google Shape;242;g3685404dd5e_1_112">
            <a:extLst>
              <a:ext uri="{FF2B5EF4-FFF2-40B4-BE49-F238E27FC236}">
                <a16:creationId xmlns:a16="http://schemas.microsoft.com/office/drawing/2014/main" id="{85502F1F-E899-9BF4-BA10-A52197524F98}"/>
              </a:ext>
            </a:extLst>
          </p:cNvPr>
          <p:cNvSpPr txBox="1"/>
          <p:nvPr/>
        </p:nvSpPr>
        <p:spPr>
          <a:xfrm>
            <a:off x="762387" y="1843028"/>
            <a:ext cx="11079270" cy="492993"/>
          </a:xfrm>
          <a:prstGeom prst="rect">
            <a:avLst/>
          </a:prstGeom>
          <a:noFill/>
          <a:ln>
            <a:noFill/>
          </a:ln>
        </p:spPr>
        <p:txBody>
          <a:bodyPr spcFirstLastPara="1" wrap="square" lIns="45675" tIns="45675" rIns="45675" bIns="45675" anchor="t" anchorCtr="0">
            <a:spAutoFit/>
          </a:bodyPr>
          <a:lstStyle/>
          <a:p>
            <a:pPr marL="342900" marR="0" lvl="0" indent="-342900" algn="l" rtl="0">
              <a:lnSpc>
                <a:spcPct val="93000"/>
              </a:lnSpc>
              <a:spcBef>
                <a:spcPts val="0"/>
              </a:spcBef>
              <a:spcAft>
                <a:spcPts val="0"/>
              </a:spcAft>
              <a:buClr>
                <a:srgbClr val="2828A3"/>
              </a:buClr>
              <a:buSzPts val="1800"/>
              <a:buFont typeface="Arial"/>
              <a:buNone/>
            </a:pPr>
            <a:r>
              <a:rPr lang="en-US" sz="2800" b="0" i="0" u="none" strike="noStrike" cap="none">
                <a:solidFill>
                  <a:srgbClr val="2828A3"/>
                </a:solidFill>
                <a:latin typeface="Arial"/>
                <a:ea typeface="Arial"/>
                <a:cs typeface="Arial"/>
                <a:sym typeface="Arial"/>
              </a:rPr>
              <a:t>[Address translation queries] </a:t>
            </a:r>
            <a:r>
              <a:rPr lang="en-US" sz="2800">
                <a:solidFill>
                  <a:srgbClr val="2828A3"/>
                </a:solidFill>
                <a:sym typeface="Wingdings" panose="05000000000000000000" pitchFamily="2" charset="2"/>
              </a:rPr>
              <a:t></a:t>
            </a:r>
            <a:r>
              <a:rPr lang="en-US" sz="2800" b="0" i="0" u="none" strike="noStrike" cap="none">
                <a:solidFill>
                  <a:srgbClr val="2828A3"/>
                </a:solidFill>
                <a:latin typeface="Arial"/>
                <a:ea typeface="Arial"/>
                <a:cs typeface="Arial"/>
                <a:sym typeface="Arial"/>
              </a:rPr>
              <a:t> TLB Coalescer </a:t>
            </a:r>
            <a:r>
              <a:rPr lang="en-US" sz="2800">
                <a:solidFill>
                  <a:srgbClr val="2828A3"/>
                </a:solidFill>
                <a:sym typeface="Wingdings" panose="05000000000000000000" pitchFamily="2" charset="2"/>
              </a:rPr>
              <a:t></a:t>
            </a:r>
            <a:r>
              <a:rPr lang="en-US" sz="2800" b="0" i="0" u="none" strike="noStrike" cap="none">
                <a:solidFill>
                  <a:srgbClr val="2828A3"/>
                </a:solidFill>
                <a:latin typeface="Arial"/>
                <a:ea typeface="Arial"/>
                <a:cs typeface="Arial"/>
                <a:sym typeface="Arial"/>
              </a:rPr>
              <a:t> TLB </a:t>
            </a:r>
            <a:r>
              <a:rPr lang="en-US" sz="2800" b="0" i="0" u="none" strike="noStrike" cap="none">
                <a:solidFill>
                  <a:srgbClr val="2828A3"/>
                </a:solidFill>
                <a:latin typeface="Arial"/>
                <a:ea typeface="Arial"/>
                <a:cs typeface="Arial"/>
                <a:sym typeface="Wingdings" panose="05000000000000000000" pitchFamily="2" charset="2"/>
              </a:rPr>
              <a:t></a:t>
            </a:r>
            <a:r>
              <a:rPr lang="en-US" sz="2800" b="0" i="0" u="none" strike="noStrike" cap="none">
                <a:solidFill>
                  <a:srgbClr val="2828A3"/>
                </a:solidFill>
                <a:latin typeface="Arial"/>
                <a:ea typeface="Arial"/>
                <a:cs typeface="Arial"/>
                <a:sym typeface="Arial"/>
              </a:rPr>
              <a:t> [next level]</a:t>
            </a:r>
            <a:endParaRPr sz="2000"/>
          </a:p>
        </p:txBody>
      </p:sp>
      <p:sp>
        <p:nvSpPr>
          <p:cNvPr id="7" name="Google Shape;243;g3685404dd5e_1_112">
            <a:extLst>
              <a:ext uri="{FF2B5EF4-FFF2-40B4-BE49-F238E27FC236}">
                <a16:creationId xmlns:a16="http://schemas.microsoft.com/office/drawing/2014/main" id="{84739A69-B96C-F5A8-3160-E31A43C01142}"/>
              </a:ext>
            </a:extLst>
          </p:cNvPr>
          <p:cNvSpPr txBox="1"/>
          <p:nvPr/>
        </p:nvSpPr>
        <p:spPr>
          <a:xfrm>
            <a:off x="3940603" y="2486740"/>
            <a:ext cx="3795782" cy="400019"/>
          </a:xfrm>
          <a:prstGeom prst="rect">
            <a:avLst/>
          </a:prstGeom>
          <a:noFill/>
          <a:ln>
            <a:noFill/>
          </a:ln>
        </p:spPr>
        <p:txBody>
          <a:bodyPr spcFirstLastPara="1" wrap="square" lIns="45675" tIns="45675" rIns="45675" bIns="45675" anchor="t" anchorCtr="0">
            <a:spAutoFit/>
          </a:bodyPr>
          <a:lstStyle/>
          <a:p>
            <a:pPr marL="0" marR="0" lvl="0" indent="0" algn="ctr" rtl="0">
              <a:lnSpc>
                <a:spcPct val="100000"/>
              </a:lnSpc>
              <a:spcBef>
                <a:spcPts val="0"/>
              </a:spcBef>
              <a:spcAft>
                <a:spcPts val="0"/>
              </a:spcAft>
              <a:buClr>
                <a:srgbClr val="000000"/>
              </a:buClr>
              <a:buSzPts val="1700"/>
              <a:buFont typeface="Arial"/>
              <a:buNone/>
            </a:pPr>
            <a:r>
              <a:rPr lang="en-US" sz="2000" b="0" i="0" u="none" strike="noStrike" cap="none">
                <a:solidFill>
                  <a:srgbClr val="00B050"/>
                </a:solidFill>
                <a:latin typeface="Arial"/>
                <a:ea typeface="Arial"/>
                <a:cs typeface="Arial"/>
                <a:sym typeface="Arial"/>
              </a:rPr>
              <a:t>GPU TLB Structure (per level)</a:t>
            </a:r>
            <a:endParaRPr sz="2000">
              <a:solidFill>
                <a:srgbClr val="00B050"/>
              </a:solidFill>
            </a:endParaRPr>
          </a:p>
        </p:txBody>
      </p:sp>
      <p:sp>
        <p:nvSpPr>
          <p:cNvPr id="8" name="Rectangle 7">
            <a:extLst>
              <a:ext uri="{FF2B5EF4-FFF2-40B4-BE49-F238E27FC236}">
                <a16:creationId xmlns:a16="http://schemas.microsoft.com/office/drawing/2014/main" id="{7DD66835-D0AE-D269-963E-4F36F0B0FAE5}"/>
              </a:ext>
            </a:extLst>
          </p:cNvPr>
          <p:cNvSpPr/>
          <p:nvPr/>
        </p:nvSpPr>
        <p:spPr>
          <a:xfrm>
            <a:off x="5773658" y="1747008"/>
            <a:ext cx="2501153" cy="694642"/>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0E45D7C8-4524-378E-F977-68A27F7CA329}"/>
              </a:ext>
            </a:extLst>
          </p:cNvPr>
          <p:cNvSpPr/>
          <p:nvPr/>
        </p:nvSpPr>
        <p:spPr>
          <a:xfrm>
            <a:off x="8623729" y="1742203"/>
            <a:ext cx="883023" cy="694642"/>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6D412A42-E4AB-B016-3579-C3BFA15C545B}"/>
              </a:ext>
            </a:extLst>
          </p:cNvPr>
          <p:cNvSpPr txBox="1"/>
          <p:nvPr/>
        </p:nvSpPr>
        <p:spPr>
          <a:xfrm>
            <a:off x="7024234" y="1174676"/>
            <a:ext cx="2959465" cy="461665"/>
          </a:xfrm>
          <a:prstGeom prst="rect">
            <a:avLst/>
          </a:prstGeom>
          <a:noFill/>
        </p:spPr>
        <p:txBody>
          <a:bodyPr wrap="none" lIns="91440" tIns="45720" rIns="91440" bIns="45720" rtlCol="0" anchor="t">
            <a:spAutoFit/>
          </a:bodyPr>
          <a:lstStyle/>
          <a:p>
            <a:r>
              <a:rPr lang="en-US" sz="2400">
                <a:solidFill>
                  <a:srgbClr val="FF0000"/>
                </a:solidFill>
              </a:rPr>
              <a:t>Both need upgrades</a:t>
            </a:r>
          </a:p>
        </p:txBody>
      </p:sp>
    </p:spTree>
    <p:extLst>
      <p:ext uri="{BB962C8B-B14F-4D97-AF65-F5344CB8AC3E}">
        <p14:creationId xmlns:p14="http://schemas.microsoft.com/office/powerpoint/2010/main" val="2416354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F59D737-336D-77A0-D05A-4519C219F705}"/>
              </a:ext>
            </a:extLst>
          </p:cNvPr>
          <p:cNvSpPr>
            <a:spLocks noGrp="1"/>
          </p:cNvSpPr>
          <p:nvPr>
            <p:ph type="title"/>
          </p:nvPr>
        </p:nvSpPr>
        <p:spPr/>
        <p:txBody>
          <a:bodyPr/>
          <a:lstStyle/>
          <a:p>
            <a:r>
              <a:rPr lang="en-US"/>
              <a:t>After Multi-page Size Support </a:t>
            </a:r>
          </a:p>
        </p:txBody>
      </p:sp>
      <p:sp>
        <p:nvSpPr>
          <p:cNvPr id="6" name="TextBox 5">
            <a:extLst>
              <a:ext uri="{FF2B5EF4-FFF2-40B4-BE49-F238E27FC236}">
                <a16:creationId xmlns:a16="http://schemas.microsoft.com/office/drawing/2014/main" id="{25990A51-DC53-4994-7296-C8E21FCA0270}"/>
              </a:ext>
            </a:extLst>
          </p:cNvPr>
          <p:cNvSpPr txBox="1"/>
          <p:nvPr/>
        </p:nvSpPr>
        <p:spPr>
          <a:xfrm>
            <a:off x="422811" y="5707915"/>
            <a:ext cx="11344791" cy="830997"/>
          </a:xfrm>
          <a:prstGeom prst="rect">
            <a:avLst/>
          </a:prstGeom>
          <a:noFill/>
        </p:spPr>
        <p:txBody>
          <a:bodyPr wrap="square">
            <a:spAutoFit/>
          </a:bodyPr>
          <a:lstStyle/>
          <a:p>
            <a:pPr algn="ctr" eaLnBrk="0" fontAlgn="base" hangingPunct="0">
              <a:spcBef>
                <a:spcPct val="0"/>
              </a:spcBef>
              <a:spcAft>
                <a:spcPct val="0"/>
              </a:spcAft>
            </a:pPr>
            <a:r>
              <a:rPr lang="en-US" sz="2400" dirty="0">
                <a:solidFill>
                  <a:srgbClr val="D67F00"/>
                </a:solidFill>
              </a:rPr>
              <a:t>Result #2: 166GB/s </a:t>
            </a:r>
            <a:r>
              <a:rPr lang="en-US" sz="2400" dirty="0">
                <a:solidFill>
                  <a:srgbClr val="D67F00"/>
                </a:solidFill>
                <a:sym typeface="Wingdings" panose="05000000000000000000" pitchFamily="2" charset="2"/>
              </a:rPr>
              <a:t></a:t>
            </a:r>
            <a:r>
              <a:rPr lang="en-US" sz="2400" dirty="0">
                <a:solidFill>
                  <a:srgbClr val="D67F00"/>
                </a:solidFill>
              </a:rPr>
              <a:t> 302 GB/s (75% error)</a:t>
            </a:r>
            <a:endParaRPr lang="en-US" sz="2400" b="1" dirty="0">
              <a:solidFill>
                <a:srgbClr val="D67F00"/>
              </a:solidFill>
              <a:latin typeface="Arial" panose="020B0604020202020204" pitchFamily="34" charset="0"/>
            </a:endParaRPr>
          </a:p>
          <a:p>
            <a:pPr algn="ctr" eaLnBrk="0" fontAlgn="base" hangingPunct="0">
              <a:spcBef>
                <a:spcPct val="0"/>
              </a:spcBef>
              <a:spcAft>
                <a:spcPct val="0"/>
              </a:spcAft>
            </a:pPr>
            <a:r>
              <a:rPr lang="en-US" sz="2400" b="1" dirty="0">
                <a:solidFill>
                  <a:srgbClr val="D67F00"/>
                </a:solidFill>
                <a:latin typeface="Arial" panose="020B0604020202020204" pitchFamily="34" charset="0"/>
              </a:rPr>
              <a:t>Significant improvement, but something else still causing issues</a:t>
            </a:r>
          </a:p>
        </p:txBody>
      </p:sp>
      <p:pic>
        <p:nvPicPr>
          <p:cNvPr id="3" name="Picture 2">
            <a:extLst>
              <a:ext uri="{FF2B5EF4-FFF2-40B4-BE49-F238E27FC236}">
                <a16:creationId xmlns:a16="http://schemas.microsoft.com/office/drawing/2014/main" id="{42ABB756-4BF6-CFC9-077F-5A6A0A798D48}"/>
              </a:ext>
            </a:extLst>
          </p:cNvPr>
          <p:cNvPicPr>
            <a:picLocks noChangeAspect="1"/>
          </p:cNvPicPr>
          <p:nvPr/>
        </p:nvPicPr>
        <p:blipFill>
          <a:blip r:embed="rId3"/>
          <a:stretch>
            <a:fillRect/>
          </a:stretch>
        </p:blipFill>
        <p:spPr>
          <a:xfrm>
            <a:off x="2195789" y="1207238"/>
            <a:ext cx="7800421" cy="444352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Google Shape;204;g3687d1c8fc2_3_46">
            <a:extLst>
              <a:ext uri="{FF2B5EF4-FFF2-40B4-BE49-F238E27FC236}">
                <a16:creationId xmlns:a16="http://schemas.microsoft.com/office/drawing/2014/main" id="{88DA3021-1CC9-8348-6C42-63D1795780C5}"/>
              </a:ext>
            </a:extLst>
          </p:cNvPr>
          <p:cNvSpPr txBox="1"/>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200" b="0" u="none">
                <a:solidFill>
                  <a:srgbClr val="888888"/>
                </a:solidFill>
                <a:latin typeface="Arial"/>
                <a:ea typeface="Arial"/>
                <a:cs typeface="Arial"/>
                <a:sym typeface="Arial"/>
              </a:rPr>
              <a:t>13</a:t>
            </a:fld>
            <a:endParaRPr sz="1200" b="0" u="none" dirty="0">
              <a:solidFill>
                <a:srgbClr val="888888"/>
              </a:solidFill>
              <a:latin typeface="Arial"/>
              <a:ea typeface="Arial"/>
              <a:cs typeface="Arial"/>
              <a:sym typeface="Arial"/>
            </a:endParaRPr>
          </a:p>
        </p:txBody>
      </p:sp>
    </p:spTree>
    <p:extLst>
      <p:ext uri="{BB962C8B-B14F-4D97-AF65-F5344CB8AC3E}">
        <p14:creationId xmlns:p14="http://schemas.microsoft.com/office/powerpoint/2010/main" val="6815174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g3685404dd5e_1_119"/>
          <p:cNvSpPr txBox="1">
            <a:spLocks noGrp="1"/>
          </p:cNvSpPr>
          <p:nvPr>
            <p:ph type="ctrTitle" idx="4294967295"/>
          </p:nvPr>
        </p:nvSpPr>
        <p:spPr>
          <a:xfrm>
            <a:off x="609600" y="107898"/>
            <a:ext cx="10971215" cy="1143001"/>
          </a:xfrm>
          <a:prstGeom prst="rect">
            <a:avLst/>
          </a:prstGeom>
          <a:noFill/>
          <a:ln>
            <a:noFill/>
          </a:ln>
        </p:spPr>
        <p:txBody>
          <a:bodyPr spcFirstLastPara="1" wrap="square" lIns="0" tIns="0" rIns="0" bIns="0" anchor="ctr" anchorCtr="0">
            <a:normAutofit/>
          </a:bodyPr>
          <a:lstStyle/>
          <a:p>
            <a:pPr marL="0" marR="0" lvl="0" indent="0" algn="ctr" rtl="0">
              <a:lnSpc>
                <a:spcPct val="93000"/>
              </a:lnSpc>
              <a:spcBef>
                <a:spcPts val="0"/>
              </a:spcBef>
              <a:spcAft>
                <a:spcPts val="0"/>
              </a:spcAft>
              <a:buClr>
                <a:srgbClr val="000000"/>
              </a:buClr>
              <a:buSzPts val="4400"/>
              <a:buFont typeface="Arial"/>
              <a:buNone/>
            </a:pPr>
            <a:r>
              <a:rPr lang="en-US" sz="4400" b="0" i="0" u="none" strike="noStrike" cap="none">
                <a:solidFill>
                  <a:srgbClr val="000000"/>
                </a:solidFill>
                <a:latin typeface="Arial"/>
                <a:ea typeface="Arial"/>
                <a:cs typeface="Arial"/>
                <a:sym typeface="Arial"/>
              </a:rPr>
              <a:t>Issue #3: Page Walk Overhead</a:t>
            </a:r>
            <a:endParaRPr/>
          </a:p>
        </p:txBody>
      </p:sp>
      <p:sp>
        <p:nvSpPr>
          <p:cNvPr id="249" name="Google Shape;249;g3685404dd5e_1_119"/>
          <p:cNvSpPr txBox="1">
            <a:spLocks noGrp="1"/>
          </p:cNvSpPr>
          <p:nvPr>
            <p:ph type="subTitle" idx="4294967295"/>
          </p:nvPr>
        </p:nvSpPr>
        <p:spPr>
          <a:xfrm>
            <a:off x="609600" y="1250899"/>
            <a:ext cx="11152284" cy="4993326"/>
          </a:xfrm>
          <a:prstGeom prst="rect">
            <a:avLst/>
          </a:prstGeom>
          <a:noFill/>
          <a:ln>
            <a:noFill/>
          </a:ln>
        </p:spPr>
        <p:txBody>
          <a:bodyPr spcFirstLastPara="1" wrap="square" lIns="0" tIns="0" rIns="0" bIns="0" anchor="t" anchorCtr="0">
            <a:normAutofit/>
          </a:bodyPr>
          <a:lstStyle/>
          <a:p>
            <a:pPr marL="457200" marR="0" lvl="0" indent="-368300" algn="l" rtl="0">
              <a:lnSpc>
                <a:spcPct val="120000"/>
              </a:lnSpc>
              <a:spcBef>
                <a:spcPts val="0"/>
              </a:spcBef>
              <a:spcAft>
                <a:spcPts val="0"/>
              </a:spcAft>
              <a:buClr>
                <a:srgbClr val="000000"/>
              </a:buClr>
              <a:buSzPts val="2200"/>
              <a:buFont typeface="Arial"/>
              <a:buChar char="●"/>
            </a:pPr>
            <a:r>
              <a:rPr lang="en-US" sz="2400" b="0" i="0" u="none" strike="noStrike" cap="none" dirty="0">
                <a:solidFill>
                  <a:srgbClr val="000000"/>
                </a:solidFill>
                <a:latin typeface="Arial"/>
                <a:ea typeface="Arial"/>
                <a:cs typeface="Arial"/>
                <a:sym typeface="Arial"/>
              </a:rPr>
              <a:t>Observation #3: Page walks expensive in multi-level page tables</a:t>
            </a:r>
          </a:p>
          <a:p>
            <a:pPr lvl="1" indent="-368300">
              <a:lnSpc>
                <a:spcPct val="120000"/>
              </a:lnSpc>
              <a:spcBef>
                <a:spcPts val="0"/>
              </a:spcBef>
              <a:buSzPts val="2200"/>
              <a:buFont typeface="Arial"/>
              <a:buChar char="○"/>
            </a:pPr>
            <a:r>
              <a:rPr lang="en-US" sz="2000" dirty="0"/>
              <a:t>Each translation has multiple memory accesses</a:t>
            </a:r>
          </a:p>
          <a:p>
            <a:pPr lvl="1" indent="-368300">
              <a:lnSpc>
                <a:spcPct val="120000"/>
              </a:lnSpc>
              <a:spcBef>
                <a:spcPts val="0"/>
              </a:spcBef>
              <a:buSzPts val="2200"/>
              <a:buFont typeface="Arial"/>
              <a:buChar char="○"/>
            </a:pPr>
            <a:r>
              <a:rPr lang="en-US" sz="2000" dirty="0"/>
              <a:t>Tuning page table latency helps, but does not resolve root problem</a:t>
            </a:r>
          </a:p>
          <a:p>
            <a:pPr marL="457200" marR="0" lvl="0" indent="-368300" algn="l" rtl="0">
              <a:lnSpc>
                <a:spcPct val="120000"/>
              </a:lnSpc>
              <a:spcBef>
                <a:spcPts val="0"/>
              </a:spcBef>
              <a:spcAft>
                <a:spcPts val="0"/>
              </a:spcAft>
              <a:buClr>
                <a:srgbClr val="000000"/>
              </a:buClr>
              <a:buSzPts val="2200"/>
              <a:buFont typeface="Arial"/>
              <a:buChar char="●"/>
            </a:pPr>
            <a:endParaRPr lang="en-US" sz="2400" b="0" i="0" u="none" strike="noStrike" cap="none" dirty="0">
              <a:solidFill>
                <a:srgbClr val="000000"/>
              </a:solidFill>
              <a:latin typeface="Arial"/>
              <a:ea typeface="Arial"/>
              <a:cs typeface="Arial"/>
              <a:sym typeface="Arial"/>
            </a:endParaRPr>
          </a:p>
          <a:p>
            <a:pPr marL="457200" marR="0" lvl="0" indent="-368300" algn="l" rtl="0">
              <a:lnSpc>
                <a:spcPct val="120000"/>
              </a:lnSpc>
              <a:spcBef>
                <a:spcPts val="0"/>
              </a:spcBef>
              <a:spcAft>
                <a:spcPts val="0"/>
              </a:spcAft>
              <a:buClr>
                <a:srgbClr val="000000"/>
              </a:buClr>
              <a:buSzPts val="2200"/>
              <a:buFont typeface="Arial"/>
              <a:buChar char="●"/>
            </a:pPr>
            <a:r>
              <a:rPr lang="en-US" sz="2400" b="0" i="0" u="none" strike="noStrike" cap="none" dirty="0">
                <a:solidFill>
                  <a:srgbClr val="000000"/>
                </a:solidFill>
                <a:latin typeface="Arial"/>
                <a:ea typeface="Arial"/>
                <a:cs typeface="Arial"/>
                <a:sym typeface="Arial"/>
              </a:rPr>
              <a:t>Solution #3: Add small page walk cache (PWC) to GPU page table walker</a:t>
            </a:r>
            <a:endParaRPr sz="2400" dirty="0"/>
          </a:p>
          <a:p>
            <a:pPr marL="914400" marR="0" lvl="1" indent="-368300" algn="l" rtl="0">
              <a:lnSpc>
                <a:spcPct val="120000"/>
              </a:lnSpc>
              <a:spcBef>
                <a:spcPts val="0"/>
              </a:spcBef>
              <a:spcAft>
                <a:spcPts val="0"/>
              </a:spcAft>
              <a:buClr>
                <a:srgbClr val="000000"/>
              </a:buClr>
              <a:buSzPts val="2200"/>
              <a:buFont typeface="Arial"/>
              <a:buChar char="○"/>
            </a:pPr>
            <a:r>
              <a:rPr lang="en-US" sz="2000" b="0" i="0" u="none" strike="noStrike" cap="none" dirty="0">
                <a:solidFill>
                  <a:srgbClr val="000000"/>
                </a:solidFill>
                <a:latin typeface="Arial"/>
                <a:ea typeface="Arial"/>
                <a:cs typeface="Arial"/>
                <a:sym typeface="Arial"/>
              </a:rPr>
              <a:t>PWC caches frequently accessed intermediate nodes in multi-level page table</a:t>
            </a:r>
            <a:endParaRPr sz="2000" dirty="0"/>
          </a:p>
          <a:p>
            <a:pPr marL="914400" marR="0" lvl="1" indent="-368300" algn="l" rtl="0">
              <a:lnSpc>
                <a:spcPct val="120000"/>
              </a:lnSpc>
              <a:spcBef>
                <a:spcPts val="0"/>
              </a:spcBef>
              <a:spcAft>
                <a:spcPts val="0"/>
              </a:spcAft>
              <a:buClr>
                <a:srgbClr val="000000"/>
              </a:buClr>
              <a:buSzPts val="2200"/>
              <a:buFont typeface="Arial"/>
              <a:buChar char="○"/>
            </a:pPr>
            <a:r>
              <a:rPr lang="en-US" sz="2000" b="0" i="0" u="none" strike="noStrike" cap="none" dirty="0">
                <a:solidFill>
                  <a:srgbClr val="000000"/>
                </a:solidFill>
                <a:latin typeface="Arial"/>
                <a:ea typeface="Arial"/>
                <a:cs typeface="Arial"/>
                <a:sym typeface="Arial"/>
              </a:rPr>
              <a:t>Reduces number of main memory accesses for each L3 GPU TLB miss</a:t>
            </a:r>
          </a:p>
          <a:p>
            <a:pPr lvl="1" indent="-368300">
              <a:lnSpc>
                <a:spcPct val="120000"/>
              </a:lnSpc>
              <a:spcBef>
                <a:spcPts val="0"/>
              </a:spcBef>
              <a:buSzPts val="2200"/>
              <a:buFont typeface="Arial"/>
              <a:buChar char="○"/>
            </a:pPr>
            <a:r>
              <a:rPr lang="en-US" sz="2000" dirty="0"/>
              <a:t>Experimentally tuned size of PWC – 64-entries enough</a:t>
            </a:r>
          </a:p>
          <a:p>
            <a:pPr marL="457200" marR="0" lvl="0" indent="-368300" algn="l" rtl="0">
              <a:lnSpc>
                <a:spcPct val="120000"/>
              </a:lnSpc>
              <a:spcBef>
                <a:spcPts val="0"/>
              </a:spcBef>
              <a:spcAft>
                <a:spcPts val="0"/>
              </a:spcAft>
              <a:buClr>
                <a:srgbClr val="000000"/>
              </a:buClr>
              <a:buSzPts val="2200"/>
              <a:buFont typeface="Arial"/>
              <a:buChar char="●"/>
            </a:pPr>
            <a:endParaRPr lang="en-US" sz="2600" b="0" i="0" u="none" strike="noStrike" cap="none" dirty="0">
              <a:solidFill>
                <a:srgbClr val="000000"/>
              </a:solidFill>
              <a:latin typeface="Arial"/>
              <a:ea typeface="Arial"/>
              <a:cs typeface="Arial"/>
              <a:sym typeface="Arial"/>
            </a:endParaRPr>
          </a:p>
        </p:txBody>
      </p:sp>
      <p:sp>
        <p:nvSpPr>
          <p:cNvPr id="2" name="Google Shape;204;g3687d1c8fc2_3_46">
            <a:extLst>
              <a:ext uri="{FF2B5EF4-FFF2-40B4-BE49-F238E27FC236}">
                <a16:creationId xmlns:a16="http://schemas.microsoft.com/office/drawing/2014/main" id="{15C73F13-55FD-FA25-92C5-D95A9CDBEA05}"/>
              </a:ext>
            </a:extLst>
          </p:cNvPr>
          <p:cNvSpPr txBox="1"/>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200" b="0" u="none">
                <a:solidFill>
                  <a:srgbClr val="888888"/>
                </a:solidFill>
                <a:latin typeface="Arial"/>
                <a:ea typeface="Arial"/>
                <a:cs typeface="Arial"/>
                <a:sym typeface="Arial"/>
              </a:rPr>
              <a:t>14</a:t>
            </a:fld>
            <a:endParaRPr sz="1200" b="0" u="none">
              <a:solidFill>
                <a:srgbClr val="888888"/>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Google Shape;254;g3685404dd5e_1_124"/>
          <p:cNvSpPr txBox="1">
            <a:spLocks noGrp="1"/>
          </p:cNvSpPr>
          <p:nvPr>
            <p:ph type="title"/>
          </p:nvPr>
        </p:nvSpPr>
        <p:spPr>
          <a:xfrm>
            <a:off x="609599" y="100779"/>
            <a:ext cx="10971216" cy="1143001"/>
          </a:xfrm>
          <a:prstGeom prst="rect">
            <a:avLst/>
          </a:prstGeom>
          <a:noFill/>
          <a:ln>
            <a:noFill/>
          </a:ln>
        </p:spPr>
        <p:txBody>
          <a:bodyPr spcFirstLastPara="1" wrap="square" lIns="0" tIns="0" rIns="0" bIns="0" anchor="ctr" anchorCtr="0">
            <a:normAutofit/>
          </a:bodyPr>
          <a:lstStyle/>
          <a:p>
            <a:pPr>
              <a:buSzPts val="4400"/>
            </a:pPr>
            <a:r>
              <a:rPr lang="en-US" dirty="0"/>
              <a:t>After PWC</a:t>
            </a:r>
          </a:p>
        </p:txBody>
      </p:sp>
      <p:sp>
        <p:nvSpPr>
          <p:cNvPr id="256" name="Google Shape;256;g3685404dd5e_1_124"/>
          <p:cNvSpPr txBox="1">
            <a:spLocks noGrp="1"/>
          </p:cNvSpPr>
          <p:nvPr>
            <p:ph type="body" idx="1"/>
          </p:nvPr>
        </p:nvSpPr>
        <p:spPr>
          <a:xfrm>
            <a:off x="1856936" y="5614218"/>
            <a:ext cx="8266842" cy="1107257"/>
          </a:xfrm>
          <a:prstGeom prst="rect">
            <a:avLst/>
          </a:prstGeom>
          <a:noFill/>
          <a:ln>
            <a:noFill/>
          </a:ln>
        </p:spPr>
        <p:txBody>
          <a:bodyPr spcFirstLastPara="1" wrap="square" lIns="0" tIns="0" rIns="0" bIns="0" anchor="t" anchorCtr="0">
            <a:normAutofit/>
          </a:bodyPr>
          <a:lstStyle/>
          <a:p>
            <a:pPr marL="88900" indent="0">
              <a:lnSpc>
                <a:spcPct val="120000"/>
              </a:lnSpc>
              <a:spcBef>
                <a:spcPts val="0"/>
              </a:spcBef>
              <a:buSzPts val="2200"/>
            </a:pPr>
            <a:r>
              <a:rPr lang="en-US" sz="3200" b="0" i="0" u="none" strike="noStrike" cap="none" dirty="0">
                <a:solidFill>
                  <a:srgbClr val="D67F00"/>
                </a:solidFill>
                <a:latin typeface="Arial"/>
                <a:ea typeface="Arial"/>
                <a:cs typeface="Arial"/>
                <a:sym typeface="Arial"/>
              </a:rPr>
              <a:t>Result #3: 302 GB/s </a:t>
            </a:r>
            <a:r>
              <a:rPr lang="en-US" sz="3200" b="0" i="0" u="none" strike="noStrike" cap="none" dirty="0">
                <a:solidFill>
                  <a:srgbClr val="D67F00"/>
                </a:solidFill>
                <a:latin typeface="Arial"/>
                <a:ea typeface="Arial"/>
                <a:cs typeface="Arial"/>
                <a:sym typeface="Wingdings" panose="05000000000000000000" pitchFamily="2" charset="2"/>
              </a:rPr>
              <a:t></a:t>
            </a:r>
            <a:r>
              <a:rPr lang="en-US" sz="3200" b="0" i="0" u="none" strike="noStrike" cap="none" dirty="0">
                <a:solidFill>
                  <a:srgbClr val="D67F00"/>
                </a:solidFill>
                <a:latin typeface="Arial"/>
                <a:ea typeface="Arial"/>
                <a:cs typeface="Arial"/>
                <a:sym typeface="Arial"/>
              </a:rPr>
              <a:t> 341 GB/s</a:t>
            </a:r>
            <a:r>
              <a:rPr lang="en-US" sz="3200" dirty="0">
                <a:solidFill>
                  <a:srgbClr val="D67F00"/>
                </a:solidFill>
              </a:rPr>
              <a:t> (72% error)</a:t>
            </a:r>
          </a:p>
          <a:p>
            <a:pPr marL="88900" indent="0" algn="ctr">
              <a:lnSpc>
                <a:spcPct val="120000"/>
              </a:lnSpc>
              <a:spcBef>
                <a:spcPts val="0"/>
              </a:spcBef>
              <a:buSzPts val="2200"/>
            </a:pPr>
            <a:r>
              <a:rPr lang="en-US" sz="2400" b="1" dirty="0">
                <a:solidFill>
                  <a:srgbClr val="D67F00"/>
                </a:solidFill>
                <a:latin typeface="Arial" panose="020B0604020202020204" pitchFamily="34" charset="0"/>
              </a:rPr>
              <a:t>There is one more adjustment we can do to Network</a:t>
            </a:r>
          </a:p>
          <a:p>
            <a:pPr marL="88900" indent="0">
              <a:lnSpc>
                <a:spcPct val="120000"/>
              </a:lnSpc>
              <a:spcBef>
                <a:spcPts val="0"/>
              </a:spcBef>
              <a:buSzPts val="2200"/>
            </a:pPr>
            <a:endParaRPr lang="en-US" sz="3200" dirty="0">
              <a:solidFill>
                <a:srgbClr val="D67F00"/>
              </a:solidFill>
            </a:endParaRPr>
          </a:p>
        </p:txBody>
      </p:sp>
      <p:sp>
        <p:nvSpPr>
          <p:cNvPr id="2" name="Google Shape;204;g3687d1c8fc2_3_46">
            <a:extLst>
              <a:ext uri="{FF2B5EF4-FFF2-40B4-BE49-F238E27FC236}">
                <a16:creationId xmlns:a16="http://schemas.microsoft.com/office/drawing/2014/main" id="{B92CD0DE-3F74-00FF-83EF-FC6CB86ABA7C}"/>
              </a:ext>
            </a:extLst>
          </p:cNvPr>
          <p:cNvSpPr txBox="1"/>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200" b="0" u="none">
                <a:solidFill>
                  <a:srgbClr val="888888"/>
                </a:solidFill>
                <a:latin typeface="Arial"/>
                <a:ea typeface="Arial"/>
                <a:cs typeface="Arial"/>
                <a:sym typeface="Arial"/>
              </a:rPr>
              <a:t>15</a:t>
            </a:fld>
            <a:endParaRPr sz="1200" b="0" u="none">
              <a:solidFill>
                <a:srgbClr val="888888"/>
              </a:solidFill>
              <a:latin typeface="Arial"/>
              <a:ea typeface="Arial"/>
              <a:cs typeface="Arial"/>
              <a:sym typeface="Arial"/>
            </a:endParaRPr>
          </a:p>
        </p:txBody>
      </p:sp>
      <p:pic>
        <p:nvPicPr>
          <p:cNvPr id="5" name="Picture 4">
            <a:extLst>
              <a:ext uri="{FF2B5EF4-FFF2-40B4-BE49-F238E27FC236}">
                <a16:creationId xmlns:a16="http://schemas.microsoft.com/office/drawing/2014/main" id="{A66082C4-47E1-D590-E394-F11BE37EBED4}"/>
              </a:ext>
            </a:extLst>
          </p:cNvPr>
          <p:cNvPicPr>
            <a:picLocks noChangeAspect="1"/>
          </p:cNvPicPr>
          <p:nvPr/>
        </p:nvPicPr>
        <p:blipFill>
          <a:blip r:embed="rId3"/>
          <a:stretch>
            <a:fillRect/>
          </a:stretch>
        </p:blipFill>
        <p:spPr>
          <a:xfrm>
            <a:off x="2286984" y="1243780"/>
            <a:ext cx="7616445" cy="4338721"/>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Google Shape;254;g3685404dd5e_1_124"/>
          <p:cNvSpPr txBox="1">
            <a:spLocks noGrp="1"/>
          </p:cNvSpPr>
          <p:nvPr>
            <p:ph type="title"/>
          </p:nvPr>
        </p:nvSpPr>
        <p:spPr>
          <a:xfrm>
            <a:off x="609599" y="100779"/>
            <a:ext cx="10971216" cy="1143001"/>
          </a:xfrm>
          <a:prstGeom prst="rect">
            <a:avLst/>
          </a:prstGeom>
          <a:noFill/>
          <a:ln>
            <a:noFill/>
          </a:ln>
        </p:spPr>
        <p:txBody>
          <a:bodyPr spcFirstLastPara="1" wrap="square" lIns="0" tIns="0" rIns="0" bIns="0" anchor="ctr" anchorCtr="0">
            <a:normAutofit/>
          </a:bodyPr>
          <a:lstStyle/>
          <a:p>
            <a:pPr>
              <a:buSzPts val="4400"/>
            </a:pPr>
            <a:r>
              <a:rPr lang="en-US" dirty="0"/>
              <a:t>After Network Adjustments</a:t>
            </a:r>
          </a:p>
        </p:txBody>
      </p:sp>
      <p:sp>
        <p:nvSpPr>
          <p:cNvPr id="256" name="Google Shape;256;g3685404dd5e_1_124"/>
          <p:cNvSpPr txBox="1">
            <a:spLocks noGrp="1"/>
          </p:cNvSpPr>
          <p:nvPr>
            <p:ph type="body" idx="1"/>
          </p:nvPr>
        </p:nvSpPr>
        <p:spPr>
          <a:xfrm>
            <a:off x="1452418" y="5819549"/>
            <a:ext cx="9285577" cy="719363"/>
          </a:xfrm>
          <a:prstGeom prst="rect">
            <a:avLst/>
          </a:prstGeom>
          <a:noFill/>
          <a:ln>
            <a:noFill/>
          </a:ln>
        </p:spPr>
        <p:txBody>
          <a:bodyPr spcFirstLastPara="1" wrap="square" lIns="0" tIns="0" rIns="0" bIns="0" anchor="t" anchorCtr="0">
            <a:normAutofit fontScale="77500" lnSpcReduction="20000"/>
          </a:bodyPr>
          <a:lstStyle/>
          <a:p>
            <a:pPr marL="342900" indent="-342900" algn="ctr">
              <a:spcBef>
                <a:spcPts val="0"/>
              </a:spcBef>
              <a:buSzPts val="3200"/>
            </a:pPr>
            <a:r>
              <a:rPr lang="en-US" sz="3200" b="0" i="0" u="none" strike="noStrike" cap="none" dirty="0">
                <a:solidFill>
                  <a:srgbClr val="D67F00"/>
                </a:solidFill>
                <a:latin typeface="Arial"/>
                <a:ea typeface="Arial"/>
                <a:cs typeface="Arial"/>
                <a:sym typeface="Arial"/>
              </a:rPr>
              <a:t>Res</a:t>
            </a:r>
            <a:r>
              <a:rPr lang="en-US" sz="3200" dirty="0">
                <a:solidFill>
                  <a:srgbClr val="D67F00"/>
                </a:solidFill>
              </a:rPr>
              <a:t>ult #4: 341 GB/s </a:t>
            </a:r>
            <a:r>
              <a:rPr lang="en-US" sz="3200" dirty="0">
                <a:solidFill>
                  <a:srgbClr val="D67F00"/>
                </a:solidFill>
                <a:sym typeface="Wingdings" panose="05000000000000000000" pitchFamily="2" charset="2"/>
              </a:rPr>
              <a:t> 583 GB/s (52% error)</a:t>
            </a:r>
            <a:endParaRPr lang="en-US" sz="2800" b="0" i="0" u="none" strike="noStrike" cap="none" dirty="0">
              <a:solidFill>
                <a:srgbClr val="000000"/>
              </a:solidFill>
              <a:latin typeface="Arial"/>
              <a:ea typeface="Arial"/>
              <a:cs typeface="Arial"/>
              <a:sym typeface="Arial"/>
            </a:endParaRPr>
          </a:p>
          <a:p>
            <a:pPr marL="342900" lvl="0" indent="-342900" algn="ctr" eaLnBrk="0" fontAlgn="base" hangingPunct="0">
              <a:lnSpc>
                <a:spcPct val="120000"/>
              </a:lnSpc>
              <a:spcBef>
                <a:spcPct val="0"/>
              </a:spcBef>
              <a:spcAft>
                <a:spcPct val="0"/>
              </a:spcAft>
              <a:buSzPts val="3200"/>
              <a:buFont typeface="Arial"/>
              <a:buNone/>
            </a:pPr>
            <a:r>
              <a:rPr lang="en-US" sz="3400" b="1" dirty="0">
                <a:solidFill>
                  <a:srgbClr val="D67F00"/>
                </a:solidFill>
                <a:latin typeface="Arial" panose="020B0604020202020204" pitchFamily="34" charset="0"/>
              </a:rPr>
              <a:t>Iteratively getting closer to target!</a:t>
            </a:r>
            <a:endParaRPr sz="3400" b="1" dirty="0">
              <a:solidFill>
                <a:srgbClr val="D67F00"/>
              </a:solidFill>
              <a:latin typeface="Arial" panose="020B0604020202020204" pitchFamily="34" charset="0"/>
            </a:endParaRPr>
          </a:p>
        </p:txBody>
      </p:sp>
      <p:sp>
        <p:nvSpPr>
          <p:cNvPr id="2" name="Google Shape;204;g3687d1c8fc2_3_46">
            <a:extLst>
              <a:ext uri="{FF2B5EF4-FFF2-40B4-BE49-F238E27FC236}">
                <a16:creationId xmlns:a16="http://schemas.microsoft.com/office/drawing/2014/main" id="{B92CD0DE-3F74-00FF-83EF-FC6CB86ABA7C}"/>
              </a:ext>
            </a:extLst>
          </p:cNvPr>
          <p:cNvSpPr txBox="1"/>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200" b="0" u="none">
                <a:solidFill>
                  <a:srgbClr val="888888"/>
                </a:solidFill>
                <a:latin typeface="Arial"/>
                <a:ea typeface="Arial"/>
                <a:cs typeface="Arial"/>
                <a:sym typeface="Arial"/>
              </a:rPr>
              <a:t>16</a:t>
            </a:fld>
            <a:endParaRPr sz="1200" b="0" u="none">
              <a:solidFill>
                <a:srgbClr val="888888"/>
              </a:solidFill>
              <a:latin typeface="Arial"/>
              <a:ea typeface="Arial"/>
              <a:cs typeface="Arial"/>
              <a:sym typeface="Arial"/>
            </a:endParaRPr>
          </a:p>
        </p:txBody>
      </p:sp>
      <p:pic>
        <p:nvPicPr>
          <p:cNvPr id="4" name="Picture 3">
            <a:extLst>
              <a:ext uri="{FF2B5EF4-FFF2-40B4-BE49-F238E27FC236}">
                <a16:creationId xmlns:a16="http://schemas.microsoft.com/office/drawing/2014/main" id="{0EDFFA48-CCAF-465A-B145-5653ED0E2A77}"/>
              </a:ext>
            </a:extLst>
          </p:cNvPr>
          <p:cNvPicPr>
            <a:picLocks noChangeAspect="1"/>
          </p:cNvPicPr>
          <p:nvPr/>
        </p:nvPicPr>
        <p:blipFill>
          <a:blip r:embed="rId3"/>
          <a:stretch>
            <a:fillRect/>
          </a:stretch>
        </p:blipFill>
        <p:spPr>
          <a:xfrm>
            <a:off x="2296823" y="1262711"/>
            <a:ext cx="7605660" cy="433257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9046467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08">
          <a:extLst>
            <a:ext uri="{FF2B5EF4-FFF2-40B4-BE49-F238E27FC236}">
              <a16:creationId xmlns:a16="http://schemas.microsoft.com/office/drawing/2014/main" id="{3C0F13E4-6FA6-B661-C9A9-01D390DF14E5}"/>
            </a:ext>
          </a:extLst>
        </p:cNvPr>
        <p:cNvGrpSpPr/>
        <p:nvPr/>
      </p:nvGrpSpPr>
      <p:grpSpPr>
        <a:xfrm>
          <a:off x="0" y="0"/>
          <a:ext cx="0" cy="0"/>
          <a:chOff x="0" y="0"/>
          <a:chExt cx="0" cy="0"/>
        </a:xfrm>
      </p:grpSpPr>
      <p:sp>
        <p:nvSpPr>
          <p:cNvPr id="209" name="Google Shape;209;g3685404dd5e_1_86">
            <a:extLst>
              <a:ext uri="{FF2B5EF4-FFF2-40B4-BE49-F238E27FC236}">
                <a16:creationId xmlns:a16="http://schemas.microsoft.com/office/drawing/2014/main" id="{5D1ED3EF-EE61-AE70-0F36-106B935621D1}"/>
              </a:ext>
            </a:extLst>
          </p:cNvPr>
          <p:cNvSpPr txBox="1">
            <a:spLocks noGrp="1"/>
          </p:cNvSpPr>
          <p:nvPr>
            <p:ph type="ctrTitle" idx="4294967295"/>
          </p:nvPr>
        </p:nvSpPr>
        <p:spPr>
          <a:xfrm>
            <a:off x="609600" y="107898"/>
            <a:ext cx="10971215" cy="1143001"/>
          </a:xfrm>
          <a:prstGeom prst="rect">
            <a:avLst/>
          </a:prstGeom>
          <a:noFill/>
          <a:ln>
            <a:noFill/>
          </a:ln>
        </p:spPr>
        <p:txBody>
          <a:bodyPr spcFirstLastPara="1" wrap="square" lIns="0" tIns="0" rIns="0" bIns="0" anchor="ctr" anchorCtr="0">
            <a:normAutofit/>
          </a:bodyPr>
          <a:lstStyle/>
          <a:p>
            <a:pPr marL="0" marR="0" lvl="0" indent="0" algn="ctr" rtl="0">
              <a:lnSpc>
                <a:spcPct val="93000"/>
              </a:lnSpc>
              <a:spcBef>
                <a:spcPts val="0"/>
              </a:spcBef>
              <a:spcAft>
                <a:spcPts val="0"/>
              </a:spcAft>
              <a:buClr>
                <a:srgbClr val="000000"/>
              </a:buClr>
              <a:buSzPts val="4400"/>
              <a:buFont typeface="Arial"/>
              <a:buNone/>
            </a:pPr>
            <a:r>
              <a:rPr lang="en-US" sz="4400" b="0" i="0" u="none" strike="noStrike" cap="none">
                <a:solidFill>
                  <a:srgbClr val="000000"/>
                </a:solidFill>
                <a:latin typeface="Arial"/>
                <a:ea typeface="Arial"/>
                <a:cs typeface="Arial"/>
                <a:sym typeface="Arial"/>
              </a:rPr>
              <a:t>Outline</a:t>
            </a:r>
            <a:endParaRPr/>
          </a:p>
        </p:txBody>
      </p:sp>
      <p:sp>
        <p:nvSpPr>
          <p:cNvPr id="210" name="Google Shape;210;g3685404dd5e_1_86">
            <a:extLst>
              <a:ext uri="{FF2B5EF4-FFF2-40B4-BE49-F238E27FC236}">
                <a16:creationId xmlns:a16="http://schemas.microsoft.com/office/drawing/2014/main" id="{514F4703-A56B-E6BF-7687-F8C32DD73FD7}"/>
              </a:ext>
            </a:extLst>
          </p:cNvPr>
          <p:cNvSpPr txBox="1">
            <a:spLocks noGrp="1"/>
          </p:cNvSpPr>
          <p:nvPr>
            <p:ph type="subTitle" idx="4294967295"/>
          </p:nvPr>
        </p:nvSpPr>
        <p:spPr>
          <a:xfrm>
            <a:off x="609600" y="1302707"/>
            <a:ext cx="10971215" cy="4960307"/>
          </a:xfrm>
          <a:prstGeom prst="rect">
            <a:avLst/>
          </a:prstGeom>
          <a:noFill/>
          <a:ln>
            <a:noFill/>
          </a:ln>
        </p:spPr>
        <p:txBody>
          <a:bodyPr spcFirstLastPara="1" wrap="square" lIns="45675" tIns="45675" rIns="45675" bIns="45675" anchor="t" anchorCtr="0">
            <a:normAutofit/>
          </a:bodyPr>
          <a:lstStyle/>
          <a:p>
            <a:pPr marL="457200" marR="0" lvl="0" indent="-363855" algn="l" rtl="0">
              <a:lnSpc>
                <a:spcPct val="120000"/>
              </a:lnSpc>
              <a:spcBef>
                <a:spcPts val="0"/>
              </a:spcBef>
              <a:spcAft>
                <a:spcPts val="0"/>
              </a:spcAft>
              <a:buClr>
                <a:srgbClr val="000000"/>
              </a:buClr>
              <a:buSzPts val="2134"/>
              <a:buFont typeface="Arial"/>
              <a:buChar char="●"/>
            </a:pPr>
            <a:r>
              <a:rPr lang="en-US" sz="2800" b="0" i="0" u="none" strike="noStrike" cap="none">
                <a:solidFill>
                  <a:schemeClr val="bg1">
                    <a:lumMod val="50000"/>
                  </a:schemeClr>
                </a:solidFill>
                <a:latin typeface="Arial"/>
                <a:ea typeface="Arial"/>
                <a:cs typeface="Arial"/>
                <a:sym typeface="Arial"/>
              </a:rPr>
              <a:t>Motivation</a:t>
            </a:r>
            <a:endParaRPr lang="en-US"/>
          </a:p>
          <a:p>
            <a:pPr marL="457200" marR="0" lvl="0" indent="-363855" algn="l" rtl="0">
              <a:lnSpc>
                <a:spcPct val="120000"/>
              </a:lnSpc>
              <a:spcBef>
                <a:spcPts val="0"/>
              </a:spcBef>
              <a:spcAft>
                <a:spcPts val="0"/>
              </a:spcAft>
              <a:buClr>
                <a:srgbClr val="000000"/>
              </a:buClr>
              <a:buSzPts val="2134"/>
              <a:buFont typeface="Arial"/>
              <a:buChar char="●"/>
            </a:pPr>
            <a:r>
              <a:rPr lang="en-US" sz="2800">
                <a:solidFill>
                  <a:schemeClr val="bg1">
                    <a:lumMod val="50000"/>
                  </a:schemeClr>
                </a:solidFill>
              </a:rPr>
              <a:t>Design</a:t>
            </a:r>
          </a:p>
          <a:p>
            <a:pPr marL="457200" marR="0" lvl="0" indent="-363855" algn="l" rtl="0">
              <a:lnSpc>
                <a:spcPct val="120000"/>
              </a:lnSpc>
              <a:spcBef>
                <a:spcPts val="0"/>
              </a:spcBef>
              <a:spcAft>
                <a:spcPts val="0"/>
              </a:spcAft>
              <a:buClr>
                <a:srgbClr val="000000"/>
              </a:buClr>
              <a:buSzPts val="2134"/>
              <a:buFont typeface="Arial"/>
              <a:buChar char="●"/>
            </a:pPr>
            <a:r>
              <a:rPr lang="en-US" sz="2800" b="1">
                <a:solidFill>
                  <a:srgbClr val="D67F00"/>
                </a:solidFill>
              </a:rPr>
              <a:t>Conclusion</a:t>
            </a:r>
          </a:p>
        </p:txBody>
      </p:sp>
      <p:sp>
        <p:nvSpPr>
          <p:cNvPr id="2" name="Google Shape;204;g3687d1c8fc2_3_46">
            <a:extLst>
              <a:ext uri="{FF2B5EF4-FFF2-40B4-BE49-F238E27FC236}">
                <a16:creationId xmlns:a16="http://schemas.microsoft.com/office/drawing/2014/main" id="{FD0DEA32-CC10-E5F0-6F14-71ECAF668822}"/>
              </a:ext>
            </a:extLst>
          </p:cNvPr>
          <p:cNvSpPr txBox="1"/>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200" b="0" u="none">
                <a:solidFill>
                  <a:srgbClr val="888888"/>
                </a:solidFill>
                <a:latin typeface="Arial"/>
                <a:ea typeface="Arial"/>
                <a:cs typeface="Arial"/>
                <a:sym typeface="Arial"/>
              </a:rPr>
              <a:t>17</a:t>
            </a:fld>
            <a:endParaRPr sz="1200" b="0" u="none">
              <a:solidFill>
                <a:srgbClr val="888888"/>
              </a:solidFill>
              <a:latin typeface="Arial"/>
              <a:ea typeface="Arial"/>
              <a:cs typeface="Arial"/>
              <a:sym typeface="Arial"/>
            </a:endParaRPr>
          </a:p>
        </p:txBody>
      </p:sp>
    </p:spTree>
    <p:extLst>
      <p:ext uri="{BB962C8B-B14F-4D97-AF65-F5344CB8AC3E}">
        <p14:creationId xmlns:p14="http://schemas.microsoft.com/office/powerpoint/2010/main" val="38951350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47">
          <a:extLst>
            <a:ext uri="{FF2B5EF4-FFF2-40B4-BE49-F238E27FC236}">
              <a16:creationId xmlns:a16="http://schemas.microsoft.com/office/drawing/2014/main" id="{4A2F2217-7716-416A-7ADF-C7253BCB33F0}"/>
            </a:ext>
          </a:extLst>
        </p:cNvPr>
        <p:cNvGrpSpPr/>
        <p:nvPr/>
      </p:nvGrpSpPr>
      <p:grpSpPr>
        <a:xfrm>
          <a:off x="0" y="0"/>
          <a:ext cx="0" cy="0"/>
          <a:chOff x="0" y="0"/>
          <a:chExt cx="0" cy="0"/>
        </a:xfrm>
      </p:grpSpPr>
      <p:sp>
        <p:nvSpPr>
          <p:cNvPr id="248" name="Google Shape;248;g3685404dd5e_1_119">
            <a:extLst>
              <a:ext uri="{FF2B5EF4-FFF2-40B4-BE49-F238E27FC236}">
                <a16:creationId xmlns:a16="http://schemas.microsoft.com/office/drawing/2014/main" id="{8DC14239-14C3-B6A6-B4E9-B9C6B0F5BB0D}"/>
              </a:ext>
            </a:extLst>
          </p:cNvPr>
          <p:cNvSpPr txBox="1">
            <a:spLocks noGrp="1"/>
          </p:cNvSpPr>
          <p:nvPr>
            <p:ph type="ctrTitle" idx="4294967295"/>
          </p:nvPr>
        </p:nvSpPr>
        <p:spPr>
          <a:xfrm>
            <a:off x="609600" y="107898"/>
            <a:ext cx="10971215" cy="1143001"/>
          </a:xfrm>
          <a:prstGeom prst="rect">
            <a:avLst/>
          </a:prstGeom>
          <a:noFill/>
          <a:ln>
            <a:noFill/>
          </a:ln>
        </p:spPr>
        <p:txBody>
          <a:bodyPr spcFirstLastPara="1" wrap="square" lIns="0" tIns="0" rIns="0" bIns="0" anchor="ctr" anchorCtr="0">
            <a:normAutofit/>
          </a:bodyPr>
          <a:lstStyle/>
          <a:p>
            <a:pPr marL="0" marR="0" lvl="0" indent="0" algn="ctr" rtl="0">
              <a:lnSpc>
                <a:spcPct val="93000"/>
              </a:lnSpc>
              <a:spcBef>
                <a:spcPts val="0"/>
              </a:spcBef>
              <a:spcAft>
                <a:spcPts val="0"/>
              </a:spcAft>
              <a:buClr>
                <a:srgbClr val="000000"/>
              </a:buClr>
              <a:buSzPts val="4400"/>
              <a:buFont typeface="Arial"/>
              <a:buNone/>
            </a:pPr>
            <a:r>
              <a:rPr lang="en-US" sz="4400" b="0" i="0" u="none" strike="noStrike" cap="none">
                <a:solidFill>
                  <a:srgbClr val="000000"/>
                </a:solidFill>
                <a:latin typeface="Arial"/>
                <a:ea typeface="Arial"/>
                <a:cs typeface="Arial"/>
                <a:sym typeface="Arial"/>
              </a:rPr>
              <a:t>Conclusion</a:t>
            </a:r>
            <a:endParaRPr/>
          </a:p>
        </p:txBody>
      </p:sp>
      <p:sp>
        <p:nvSpPr>
          <p:cNvPr id="249" name="Google Shape;249;g3685404dd5e_1_119">
            <a:extLst>
              <a:ext uri="{FF2B5EF4-FFF2-40B4-BE49-F238E27FC236}">
                <a16:creationId xmlns:a16="http://schemas.microsoft.com/office/drawing/2014/main" id="{2569D450-F9FA-8C04-10CF-6D31E6B60CC6}"/>
              </a:ext>
            </a:extLst>
          </p:cNvPr>
          <p:cNvSpPr txBox="1">
            <a:spLocks noGrp="1"/>
          </p:cNvSpPr>
          <p:nvPr>
            <p:ph type="subTitle" idx="4294967295"/>
          </p:nvPr>
        </p:nvSpPr>
        <p:spPr>
          <a:xfrm>
            <a:off x="609600" y="1089764"/>
            <a:ext cx="10971215" cy="5660338"/>
          </a:xfrm>
          <a:prstGeom prst="rect">
            <a:avLst/>
          </a:prstGeom>
          <a:noFill/>
          <a:ln>
            <a:noFill/>
          </a:ln>
        </p:spPr>
        <p:txBody>
          <a:bodyPr spcFirstLastPara="1" wrap="square" lIns="0" tIns="0" rIns="0" bIns="0" anchor="t" anchorCtr="0">
            <a:normAutofit fontScale="85000" lnSpcReduction="20000"/>
          </a:bodyPr>
          <a:lstStyle/>
          <a:p>
            <a:pPr marL="457200" marR="0" lvl="0" indent="-368300" algn="l" rtl="0">
              <a:lnSpc>
                <a:spcPct val="120000"/>
              </a:lnSpc>
              <a:spcBef>
                <a:spcPts val="0"/>
              </a:spcBef>
              <a:spcAft>
                <a:spcPts val="0"/>
              </a:spcAft>
              <a:buClr>
                <a:srgbClr val="000000"/>
              </a:buClr>
              <a:buSzPts val="2200"/>
              <a:buFont typeface="Arial"/>
              <a:buChar char="●"/>
            </a:pPr>
            <a:r>
              <a:rPr lang="en-US" sz="2800" b="0" i="0" u="none" strike="noStrike" cap="none">
                <a:solidFill>
                  <a:srgbClr val="000000"/>
                </a:solidFill>
                <a:latin typeface="Arial"/>
                <a:ea typeface="Arial"/>
                <a:cs typeface="Arial"/>
                <a:sym typeface="Arial"/>
              </a:rPr>
              <a:t>Having validated “known good” gem5 models is important</a:t>
            </a:r>
          </a:p>
          <a:p>
            <a:pPr lvl="1" indent="-368300">
              <a:lnSpc>
                <a:spcPct val="120000"/>
              </a:lnSpc>
              <a:spcBef>
                <a:spcPts val="0"/>
              </a:spcBef>
              <a:buSzPts val="2200"/>
              <a:buFont typeface="Arial"/>
              <a:buChar char="○"/>
            </a:pPr>
            <a:r>
              <a:rPr lang="en-US" sz="2400"/>
              <a:t>Existing GPU models do not always behave intuitively</a:t>
            </a:r>
          </a:p>
          <a:p>
            <a:pPr lvl="1" indent="-368300">
              <a:lnSpc>
                <a:spcPct val="120000"/>
              </a:lnSpc>
              <a:spcBef>
                <a:spcPts val="0"/>
              </a:spcBef>
              <a:buSzPts val="2200"/>
              <a:buFont typeface="Arial"/>
              <a:buChar char="○"/>
            </a:pPr>
            <a:r>
              <a:rPr lang="en-US" sz="2400"/>
              <a:t>Point solutions </a:t>
            </a:r>
            <a:r>
              <a:rPr lang="en-US" sz="2400" b="1">
                <a:solidFill>
                  <a:srgbClr val="FF0000"/>
                </a:solidFill>
              </a:rPr>
              <a:t>insufficient</a:t>
            </a:r>
          </a:p>
          <a:p>
            <a:pPr lvl="1" indent="-368300">
              <a:lnSpc>
                <a:spcPct val="120000"/>
              </a:lnSpc>
              <a:spcBef>
                <a:spcPts val="0"/>
              </a:spcBef>
              <a:buSzPts val="2200"/>
              <a:buFont typeface="Arial"/>
              <a:buChar char="●"/>
            </a:pPr>
            <a:endParaRPr lang="en-US" sz="2400" b="0" i="0" u="none" strike="noStrike" cap="none">
              <a:solidFill>
                <a:srgbClr val="000000"/>
              </a:solidFill>
              <a:latin typeface="Arial"/>
              <a:ea typeface="Arial"/>
              <a:cs typeface="Arial"/>
              <a:sym typeface="Arial"/>
            </a:endParaRPr>
          </a:p>
          <a:p>
            <a:pPr marL="457200" marR="0" lvl="0" indent="-368300" algn="l" rtl="0">
              <a:lnSpc>
                <a:spcPct val="120000"/>
              </a:lnSpc>
              <a:spcBef>
                <a:spcPts val="0"/>
              </a:spcBef>
              <a:spcAft>
                <a:spcPts val="0"/>
              </a:spcAft>
              <a:buClr>
                <a:srgbClr val="000000"/>
              </a:buClr>
              <a:buSzPts val="2200"/>
              <a:buFont typeface="Arial"/>
              <a:buChar char="●"/>
            </a:pPr>
            <a:r>
              <a:rPr lang="en-US" sz="2800" b="0" i="0" u="none" strike="noStrike" cap="none">
                <a:solidFill>
                  <a:srgbClr val="000000"/>
                </a:solidFill>
                <a:latin typeface="Arial"/>
                <a:ea typeface="Arial"/>
                <a:cs typeface="Arial"/>
                <a:sym typeface="Arial"/>
              </a:rPr>
              <a:t>Solution: more </a:t>
            </a:r>
            <a:r>
              <a:rPr lang="en-US" sz="2800" b="0" i="0" u="none" strike="noStrike" cap="none">
                <a:solidFill>
                  <a:srgbClr val="D67F00"/>
                </a:solidFill>
                <a:latin typeface="Arial"/>
                <a:ea typeface="Arial"/>
                <a:cs typeface="Arial"/>
                <a:sym typeface="Arial"/>
              </a:rPr>
              <a:t>automated</a:t>
            </a:r>
            <a:r>
              <a:rPr lang="en-US" sz="2800" b="0" i="0" u="none" strike="noStrike" cap="none">
                <a:solidFill>
                  <a:srgbClr val="000000"/>
                </a:solidFill>
                <a:latin typeface="Arial"/>
                <a:ea typeface="Arial"/>
                <a:cs typeface="Arial"/>
                <a:sym typeface="Arial"/>
              </a:rPr>
              <a:t> framework (</a:t>
            </a:r>
            <a:r>
              <a:rPr lang="en-US" sz="2800" b="1" i="0" u="none" strike="noStrike" cap="none">
                <a:solidFill>
                  <a:srgbClr val="D67F00"/>
                </a:solidFill>
                <a:latin typeface="Arial"/>
                <a:ea typeface="Arial"/>
                <a:cs typeface="Arial"/>
                <a:sym typeface="Arial"/>
              </a:rPr>
              <a:t>GAP</a:t>
            </a:r>
            <a:r>
              <a:rPr lang="en-US" sz="2800" b="0" i="0" u="none" strike="noStrike" cap="none">
                <a:solidFill>
                  <a:srgbClr val="000000"/>
                </a:solidFill>
                <a:latin typeface="Arial"/>
                <a:ea typeface="Arial"/>
                <a:cs typeface="Arial"/>
                <a:sym typeface="Arial"/>
              </a:rPr>
              <a:t>)</a:t>
            </a:r>
            <a:endParaRPr sz="2800"/>
          </a:p>
          <a:p>
            <a:pPr marL="914400" marR="0" lvl="1" indent="-368300" algn="l" rtl="0">
              <a:lnSpc>
                <a:spcPct val="120000"/>
              </a:lnSpc>
              <a:spcBef>
                <a:spcPts val="0"/>
              </a:spcBef>
              <a:spcAft>
                <a:spcPts val="0"/>
              </a:spcAft>
              <a:buClr>
                <a:srgbClr val="000000"/>
              </a:buClr>
              <a:buSzPts val="2200"/>
              <a:buFont typeface="Arial"/>
              <a:buChar char="○"/>
            </a:pPr>
            <a:r>
              <a:rPr lang="en-US" sz="2400" b="0" i="0" u="none" strike="noStrike" cap="none">
                <a:solidFill>
                  <a:srgbClr val="000000"/>
                </a:solidFill>
                <a:latin typeface="Arial"/>
                <a:ea typeface="Arial"/>
                <a:cs typeface="Arial"/>
                <a:sym typeface="Arial"/>
              </a:rPr>
              <a:t>Prior GAP work: improve caches, specialized memories, FLOPs</a:t>
            </a:r>
          </a:p>
          <a:p>
            <a:pPr marL="914400" marR="0" lvl="1" indent="-368300" algn="l" rtl="0">
              <a:lnSpc>
                <a:spcPct val="120000"/>
              </a:lnSpc>
              <a:spcBef>
                <a:spcPts val="0"/>
              </a:spcBef>
              <a:spcAft>
                <a:spcPts val="0"/>
              </a:spcAft>
              <a:buClr>
                <a:srgbClr val="000000"/>
              </a:buClr>
              <a:buSzPts val="2200"/>
              <a:buFont typeface="Arial"/>
              <a:buChar char="○"/>
            </a:pPr>
            <a:endParaRPr lang="en-US" sz="2600" b="0" i="0" u="none" strike="noStrike" cap="none">
              <a:solidFill>
                <a:srgbClr val="000000"/>
              </a:solidFill>
              <a:latin typeface="Arial"/>
              <a:ea typeface="Arial"/>
              <a:cs typeface="Arial"/>
              <a:sym typeface="Arial"/>
            </a:endParaRPr>
          </a:p>
          <a:p>
            <a:pPr lvl="0" indent="-368300">
              <a:lnSpc>
                <a:spcPct val="120000"/>
              </a:lnSpc>
              <a:spcBef>
                <a:spcPts val="0"/>
              </a:spcBef>
              <a:buSzPts val="2200"/>
              <a:buFont typeface="Arial"/>
              <a:buChar char="●"/>
            </a:pPr>
            <a:r>
              <a:rPr lang="en-US" sz="2800"/>
              <a:t>But significant bottlenecks remain, especially for main memory </a:t>
            </a:r>
            <a:r>
              <a:rPr lang="en-US" sz="2800">
                <a:sym typeface="Wingdings" panose="05000000000000000000" pitchFamily="2" charset="2"/>
              </a:rPr>
              <a:t> fixes:</a:t>
            </a:r>
            <a:endParaRPr lang="en-US" sz="2800"/>
          </a:p>
          <a:p>
            <a:pPr lvl="1" indent="-368300">
              <a:lnSpc>
                <a:spcPct val="120000"/>
              </a:lnSpc>
              <a:spcBef>
                <a:spcPts val="0"/>
              </a:spcBef>
              <a:buSzPts val="2200"/>
              <a:buFont typeface="Arial"/>
              <a:buChar char="○"/>
            </a:pPr>
            <a:r>
              <a:rPr lang="en-US" sz="2400"/>
              <a:t>Higher fidelity main memory (HBM) model support</a:t>
            </a:r>
          </a:p>
          <a:p>
            <a:pPr lvl="1" indent="-368300">
              <a:lnSpc>
                <a:spcPct val="120000"/>
              </a:lnSpc>
              <a:spcBef>
                <a:spcPts val="0"/>
              </a:spcBef>
              <a:buSzPts val="2200"/>
              <a:buFont typeface="Arial"/>
              <a:buChar char="○"/>
            </a:pPr>
            <a:r>
              <a:rPr lang="en-US" sz="2400"/>
              <a:t>Multi-size page support to reduce redundant, unnecessary translations</a:t>
            </a:r>
          </a:p>
          <a:p>
            <a:pPr lvl="1" indent="-368300">
              <a:lnSpc>
                <a:spcPct val="120000"/>
              </a:lnSpc>
              <a:spcBef>
                <a:spcPts val="0"/>
              </a:spcBef>
              <a:buSzPts val="2200"/>
              <a:buFont typeface="Arial"/>
              <a:buChar char="○"/>
            </a:pPr>
            <a:r>
              <a:rPr lang="en-US" sz="2400"/>
              <a:t>Page walk cache to reduce overhead of page table walk</a:t>
            </a:r>
          </a:p>
          <a:p>
            <a:pPr lvl="1" indent="-368300">
              <a:lnSpc>
                <a:spcPct val="120000"/>
              </a:lnSpc>
              <a:spcBef>
                <a:spcPts val="0"/>
              </a:spcBef>
              <a:buSzPts val="2200"/>
              <a:buFont typeface="Arial"/>
              <a:buChar char="○"/>
            </a:pPr>
            <a:r>
              <a:rPr lang="en-US" sz="2400"/>
              <a:t>Adjust network bandwidth to better reflect GPUFS system</a:t>
            </a:r>
          </a:p>
          <a:p>
            <a:pPr lvl="1" indent="-368300">
              <a:lnSpc>
                <a:spcPct val="120000"/>
              </a:lnSpc>
              <a:spcBef>
                <a:spcPts val="0"/>
              </a:spcBef>
              <a:buSzPts val="2200"/>
              <a:buFont typeface="Arial"/>
              <a:buChar char="●"/>
            </a:pPr>
            <a:endParaRPr lang="en-US" sz="2600" b="0" i="0" u="none" strike="noStrike" cap="none">
              <a:solidFill>
                <a:srgbClr val="D67F00"/>
              </a:solidFill>
              <a:latin typeface="Arial"/>
              <a:ea typeface="Arial"/>
              <a:cs typeface="Arial"/>
              <a:sym typeface="Arial"/>
            </a:endParaRPr>
          </a:p>
          <a:p>
            <a:pPr marL="457200" marR="0" lvl="0" indent="-368300" algn="l" rtl="0">
              <a:lnSpc>
                <a:spcPct val="120000"/>
              </a:lnSpc>
              <a:spcBef>
                <a:spcPts val="0"/>
              </a:spcBef>
              <a:spcAft>
                <a:spcPts val="0"/>
              </a:spcAft>
              <a:buClr>
                <a:srgbClr val="000000"/>
              </a:buClr>
              <a:buSzPts val="2200"/>
              <a:buFont typeface="Arial"/>
              <a:buChar char="●"/>
            </a:pPr>
            <a:r>
              <a:rPr lang="en-US" sz="3100" b="0" i="0" u="none" strike="noStrike" cap="none">
                <a:solidFill>
                  <a:srgbClr val="D67F00"/>
                </a:solidFill>
                <a:latin typeface="Arial"/>
                <a:ea typeface="Arial"/>
                <a:cs typeface="Arial"/>
                <a:sym typeface="Arial"/>
              </a:rPr>
              <a:t>Optimizations significantly improve gem5 GPU’s main memory BW</a:t>
            </a:r>
            <a:endParaRPr lang="en-US" sz="2800"/>
          </a:p>
          <a:p>
            <a:pPr lvl="1" indent="-368300">
              <a:lnSpc>
                <a:spcPct val="120000"/>
              </a:lnSpc>
              <a:spcBef>
                <a:spcPts val="0"/>
              </a:spcBef>
              <a:buSzPts val="2200"/>
              <a:buFont typeface="Arial"/>
              <a:buChar char="○"/>
            </a:pPr>
            <a:r>
              <a:rPr lang="en-US" sz="2400"/>
              <a:t>Ongoing: identify further bottlenecks with main memory BW</a:t>
            </a:r>
          </a:p>
          <a:p>
            <a:pPr lvl="1" indent="-368300">
              <a:lnSpc>
                <a:spcPct val="120000"/>
              </a:lnSpc>
              <a:spcBef>
                <a:spcPts val="0"/>
              </a:spcBef>
              <a:buSzPts val="2200"/>
              <a:buFont typeface="Arial"/>
              <a:buChar char="○"/>
            </a:pPr>
            <a:r>
              <a:rPr lang="en-US" sz="2400"/>
              <a:t>Ongoing: Continue to push support from this work </a:t>
            </a:r>
            <a:r>
              <a:rPr lang="en-US" sz="2400">
                <a:sym typeface="Wingdings" panose="05000000000000000000" pitchFamily="2" charset="2"/>
              </a:rPr>
              <a:t> “known good” GPU models</a:t>
            </a:r>
            <a:endParaRPr lang="en-US" sz="2400"/>
          </a:p>
          <a:p>
            <a:pPr marL="457200" marR="0" lvl="0" indent="-368300" algn="l" rtl="0">
              <a:lnSpc>
                <a:spcPct val="120000"/>
              </a:lnSpc>
              <a:spcBef>
                <a:spcPts val="0"/>
              </a:spcBef>
              <a:spcAft>
                <a:spcPts val="0"/>
              </a:spcAft>
              <a:buClr>
                <a:srgbClr val="000000"/>
              </a:buClr>
              <a:buSzPts val="2200"/>
              <a:buFont typeface="Arial"/>
              <a:buChar char="●"/>
            </a:pPr>
            <a:endParaRPr lang="en-US" sz="3100">
              <a:solidFill>
                <a:srgbClr val="D67F00"/>
              </a:solidFill>
            </a:endParaRPr>
          </a:p>
        </p:txBody>
      </p:sp>
      <p:sp>
        <p:nvSpPr>
          <p:cNvPr id="2" name="Google Shape;204;g3687d1c8fc2_3_46">
            <a:extLst>
              <a:ext uri="{FF2B5EF4-FFF2-40B4-BE49-F238E27FC236}">
                <a16:creationId xmlns:a16="http://schemas.microsoft.com/office/drawing/2014/main" id="{4A5FAE07-17A2-C796-BBE1-61D2EF7C3B02}"/>
              </a:ext>
            </a:extLst>
          </p:cNvPr>
          <p:cNvSpPr txBox="1"/>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200" b="0" u="none">
                <a:solidFill>
                  <a:srgbClr val="888888"/>
                </a:solidFill>
                <a:latin typeface="Arial"/>
                <a:ea typeface="Arial"/>
                <a:cs typeface="Arial"/>
                <a:sym typeface="Arial"/>
              </a:rPr>
              <a:t>18</a:t>
            </a:fld>
            <a:endParaRPr sz="1200" b="0" u="none">
              <a:solidFill>
                <a:srgbClr val="888888"/>
              </a:solidFill>
              <a:latin typeface="Arial"/>
              <a:ea typeface="Arial"/>
              <a:cs typeface="Arial"/>
              <a:sym typeface="Arial"/>
            </a:endParaRPr>
          </a:p>
        </p:txBody>
      </p:sp>
    </p:spTree>
    <p:extLst>
      <p:ext uri="{BB962C8B-B14F-4D97-AF65-F5344CB8AC3E}">
        <p14:creationId xmlns:p14="http://schemas.microsoft.com/office/powerpoint/2010/main" val="19454879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B3B3B3"/>
        </a:solidFill>
        <a:effectLst/>
      </p:bgPr>
    </p:bg>
    <p:spTree>
      <p:nvGrpSpPr>
        <p:cNvPr id="1" name="Shape 268"/>
        <p:cNvGrpSpPr/>
        <p:nvPr/>
      </p:nvGrpSpPr>
      <p:grpSpPr>
        <a:xfrm>
          <a:off x="0" y="0"/>
          <a:ext cx="0" cy="0"/>
          <a:chOff x="0" y="0"/>
          <a:chExt cx="0" cy="0"/>
        </a:xfrm>
      </p:grpSpPr>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g3687d1c8fc2_3_46"/>
          <p:cNvSpPr txBox="1">
            <a:spLocks noGrp="1"/>
          </p:cNvSpPr>
          <p:nvPr>
            <p:ph type="title"/>
          </p:nvPr>
        </p:nvSpPr>
        <p:spPr>
          <a:xfrm>
            <a:off x="609600" y="100780"/>
            <a:ext cx="10971213" cy="1143000"/>
          </a:xfrm>
          <a:prstGeom prst="rect">
            <a:avLst/>
          </a:prstGeom>
          <a:noFill/>
          <a:ln>
            <a:noFill/>
          </a:ln>
        </p:spPr>
        <p:txBody>
          <a:bodyPr spcFirstLastPara="1" wrap="square" lIns="0" tIns="0" rIns="0" bIns="0" anchor="ctr" anchorCtr="0">
            <a:noAutofit/>
          </a:bodyPr>
          <a:lstStyle/>
          <a:p>
            <a:pPr lvl="0"/>
            <a:r>
              <a:rPr lang="en-US"/>
              <a:t>CPU-GPU SE Mode Support in gem5</a:t>
            </a:r>
            <a:endParaRPr/>
          </a:p>
        </p:txBody>
      </p:sp>
      <p:sp>
        <p:nvSpPr>
          <p:cNvPr id="199" name="Google Shape;199;g3687d1c8fc2_3_46"/>
          <p:cNvSpPr txBox="1">
            <a:spLocks noGrp="1"/>
          </p:cNvSpPr>
          <p:nvPr>
            <p:ph type="body" idx="2"/>
          </p:nvPr>
        </p:nvSpPr>
        <p:spPr>
          <a:xfrm>
            <a:off x="4572001" y="1287616"/>
            <a:ext cx="7553194" cy="4885263"/>
          </a:xfrm>
          <a:prstGeom prst="rect">
            <a:avLst/>
          </a:prstGeom>
          <a:noFill/>
          <a:ln>
            <a:noFill/>
          </a:ln>
        </p:spPr>
        <p:txBody>
          <a:bodyPr spcFirstLastPara="1" wrap="square" lIns="91425" tIns="45700" rIns="91425" bIns="45700" anchor="t" anchorCtr="0">
            <a:normAutofit/>
          </a:bodyPr>
          <a:lstStyle/>
          <a:p>
            <a:pPr marL="457200" lvl="0" indent="-355600" algn="l" rtl="0">
              <a:lnSpc>
                <a:spcPct val="93000"/>
              </a:lnSpc>
              <a:spcBef>
                <a:spcPts val="0"/>
              </a:spcBef>
              <a:spcAft>
                <a:spcPts val="0"/>
              </a:spcAft>
              <a:buSzPts val="2000"/>
              <a:buFont typeface="Arial"/>
              <a:buChar char="●"/>
            </a:pPr>
            <a:r>
              <a:rPr lang="en-US" sz="2200">
                <a:latin typeface="Arial"/>
                <a:ea typeface="Arial"/>
                <a:cs typeface="Arial"/>
                <a:sym typeface="Arial"/>
              </a:rPr>
              <a:t>Architects rely on simulators to rapidly prototype ideas</a:t>
            </a:r>
          </a:p>
          <a:p>
            <a:pPr marL="457200" lvl="0" indent="-355600" algn="l" rtl="0">
              <a:lnSpc>
                <a:spcPct val="93000"/>
              </a:lnSpc>
              <a:spcBef>
                <a:spcPts val="0"/>
              </a:spcBef>
              <a:spcAft>
                <a:spcPts val="0"/>
              </a:spcAft>
              <a:buSzPts val="2000"/>
              <a:buFont typeface="Arial"/>
              <a:buChar char="●"/>
            </a:pPr>
            <a:r>
              <a:rPr lang="en-US" sz="2200"/>
              <a:t>gem5 widely used (execution-drive, cycle level), supports CPU-GPU systems</a:t>
            </a:r>
            <a:endParaRPr sz="2200"/>
          </a:p>
          <a:p>
            <a:pPr lvl="0" indent="-355600">
              <a:lnSpc>
                <a:spcPct val="120000"/>
              </a:lnSpc>
              <a:spcBef>
                <a:spcPts val="0"/>
              </a:spcBef>
              <a:buSzPts val="2000"/>
              <a:buFont typeface="Arial"/>
              <a:buChar char="●"/>
            </a:pPr>
            <a:r>
              <a:rPr lang="en-US" sz="2200"/>
              <a:t>AMD updated GPU support [Gutierrez, et al. HPCA ‘18]</a:t>
            </a:r>
          </a:p>
          <a:p>
            <a:pPr lvl="1" indent="-342900">
              <a:lnSpc>
                <a:spcPct val="120000"/>
              </a:lnSpc>
              <a:spcBef>
                <a:spcPts val="0"/>
              </a:spcBef>
              <a:buSzPts val="1800"/>
              <a:buFont typeface="Arial"/>
              <a:buChar char="○"/>
            </a:pPr>
            <a:r>
              <a:rPr lang="en-US" sz="1900"/>
              <a:t>Simulates </a:t>
            </a:r>
            <a:r>
              <a:rPr lang="en-US" sz="1900" u="sng"/>
              <a:t>end-to-end</a:t>
            </a:r>
            <a:r>
              <a:rPr lang="en-US" sz="1900"/>
              <a:t> HIP application (AMD’s GPGPU programming language) binaries</a:t>
            </a:r>
            <a:endParaRPr lang="en-US" sz="1500"/>
          </a:p>
          <a:p>
            <a:pPr lvl="0" indent="-355600">
              <a:lnSpc>
                <a:spcPct val="120000"/>
              </a:lnSpc>
              <a:spcBef>
                <a:spcPts val="0"/>
              </a:spcBef>
              <a:buSzPts val="2000"/>
              <a:buFont typeface="Arial"/>
              <a:buChar char="●"/>
            </a:pPr>
            <a:r>
              <a:rPr lang="en-US" sz="2200"/>
              <a:t>Recent updates (by us and AMD)</a:t>
            </a:r>
          </a:p>
          <a:p>
            <a:pPr lvl="1" indent="-342900">
              <a:lnSpc>
                <a:spcPct val="120000"/>
              </a:lnSpc>
              <a:spcBef>
                <a:spcPts val="0"/>
              </a:spcBef>
              <a:buSzPts val="1800"/>
              <a:buFont typeface="Arial"/>
              <a:buChar char="○"/>
            </a:pPr>
            <a:r>
              <a:rPr lang="en-US" sz="1900"/>
              <a:t>Runs unmodified </a:t>
            </a:r>
            <a:r>
              <a:rPr lang="en-US" sz="1900" err="1"/>
              <a:t>ROCm</a:t>
            </a:r>
            <a:r>
              <a:rPr lang="en-US" sz="1900"/>
              <a:t> user stack</a:t>
            </a:r>
          </a:p>
          <a:p>
            <a:pPr lvl="2" indent="-342900">
              <a:lnSpc>
                <a:spcPct val="120000"/>
              </a:lnSpc>
              <a:spcBef>
                <a:spcPts val="0"/>
              </a:spcBef>
              <a:buSzPts val="1800"/>
              <a:buFont typeface="Arial"/>
              <a:buChar char="○"/>
            </a:pPr>
            <a:r>
              <a:rPr lang="en-US" sz="1500" err="1"/>
              <a:t>ROCm</a:t>
            </a:r>
            <a:r>
              <a:rPr lang="en-US" sz="1500"/>
              <a:t> 4.0 SE mode, </a:t>
            </a:r>
            <a:r>
              <a:rPr lang="en-US" sz="1500" err="1"/>
              <a:t>ROCm</a:t>
            </a:r>
            <a:r>
              <a:rPr lang="en-US" sz="1500"/>
              <a:t> 6.4 FS mode</a:t>
            </a:r>
          </a:p>
          <a:p>
            <a:pPr lvl="1" indent="-342900">
              <a:lnSpc>
                <a:spcPct val="120000"/>
              </a:lnSpc>
              <a:spcBef>
                <a:spcPts val="0"/>
              </a:spcBef>
              <a:buSzPts val="1800"/>
              <a:buFont typeface="Arial"/>
              <a:buChar char="○"/>
            </a:pPr>
            <a:r>
              <a:rPr lang="en-US" sz="1900" b="1"/>
              <a:t>Full-system mode with GPUs connected via PCIe now supported</a:t>
            </a:r>
            <a:r>
              <a:rPr lang="en-US" sz="1900"/>
              <a:t> (+ </a:t>
            </a:r>
            <a:r>
              <a:rPr lang="en-US" sz="1900" err="1"/>
              <a:t>PyTorch</a:t>
            </a:r>
            <a:r>
              <a:rPr lang="en-US" sz="1900"/>
              <a:t>) [Ramadas, et al. OSCAR’24]</a:t>
            </a:r>
          </a:p>
          <a:p>
            <a:pPr lvl="1" indent="-342900">
              <a:lnSpc>
                <a:spcPct val="120000"/>
              </a:lnSpc>
              <a:spcBef>
                <a:spcPts val="0"/>
              </a:spcBef>
              <a:buSzPts val="1800"/>
              <a:buChar char="○"/>
            </a:pPr>
            <a:r>
              <a:rPr lang="en-US" sz="1900"/>
              <a:t>Supports ML apps [Roarty &amp; Sinclair gem5 Wkshop’20]</a:t>
            </a:r>
          </a:p>
          <a:p>
            <a:pPr lvl="1" indent="-342900">
              <a:lnSpc>
                <a:spcPct val="120000"/>
              </a:lnSpc>
              <a:spcBef>
                <a:spcPts val="0"/>
              </a:spcBef>
              <a:buSzPts val="1800"/>
              <a:buChar char="○"/>
            </a:pPr>
            <a:r>
              <a:rPr lang="en-US" sz="1900"/>
              <a:t>Recently added support for MI200/300 GPUs</a:t>
            </a:r>
          </a:p>
        </p:txBody>
      </p:sp>
      <p:sp>
        <p:nvSpPr>
          <p:cNvPr id="202" name="Google Shape;202;g3687d1c8fc2_3_46"/>
          <p:cNvSpPr/>
          <p:nvPr/>
        </p:nvSpPr>
        <p:spPr>
          <a:xfrm>
            <a:off x="3122550" y="2686601"/>
            <a:ext cx="1561763" cy="85775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04" name="Google Shape;204;g3687d1c8fc2_3_46"/>
          <p:cNvSpPr txBox="1"/>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200" b="0" u="none">
                <a:solidFill>
                  <a:srgbClr val="888888"/>
                </a:solidFill>
                <a:latin typeface="Arial"/>
                <a:ea typeface="Arial"/>
                <a:cs typeface="Arial"/>
                <a:sym typeface="Arial"/>
              </a:rPr>
              <a:t>2</a:t>
            </a:fld>
            <a:endParaRPr sz="1200" b="0" u="none">
              <a:solidFill>
                <a:srgbClr val="888888"/>
              </a:solidFill>
              <a:latin typeface="Arial"/>
              <a:ea typeface="Arial"/>
              <a:cs typeface="Arial"/>
              <a:sym typeface="Arial"/>
            </a:endParaRPr>
          </a:p>
        </p:txBody>
      </p:sp>
      <p:pic>
        <p:nvPicPr>
          <p:cNvPr id="3" name="Content Placeholder 10">
            <a:extLst>
              <a:ext uri="{FF2B5EF4-FFF2-40B4-BE49-F238E27FC236}">
                <a16:creationId xmlns:a16="http://schemas.microsoft.com/office/drawing/2014/main" id="{F6E438C6-0CC0-5952-0D8C-03086CE7E684}"/>
              </a:ext>
            </a:extLst>
          </p:cNvPr>
          <p:cNvPicPr>
            <a:picLocks/>
          </p:cNvPicPr>
          <p:nvPr/>
        </p:nvPicPr>
        <p:blipFill>
          <a:blip r:embed="rId3">
            <a:extLst>
              <a:ext uri="{28A0092B-C50C-407E-A947-70E740481C1C}">
                <a14:useLocalDpi xmlns:a14="http://schemas.microsoft.com/office/drawing/2010/main" val="0"/>
              </a:ext>
            </a:extLst>
          </a:blip>
          <a:stretch>
            <a:fillRect/>
          </a:stretch>
        </p:blipFill>
        <p:spPr bwMode="auto">
          <a:xfrm>
            <a:off x="219042" y="1474084"/>
            <a:ext cx="4437165" cy="4351338"/>
          </a:xfrm>
          <a:prstGeom prst="rect">
            <a:avLst/>
          </a:prstGeom>
          <a:noFill/>
          <a:ln>
            <a:noFill/>
          </a:ln>
        </p:spPr>
      </p:pic>
      <p:sp>
        <p:nvSpPr>
          <p:cNvPr id="4" name="Rectangle: Rounded Corners 5">
            <a:extLst>
              <a:ext uri="{FF2B5EF4-FFF2-40B4-BE49-F238E27FC236}">
                <a16:creationId xmlns:a16="http://schemas.microsoft.com/office/drawing/2014/main" id="{A31B1695-56DD-8FD8-C49D-5AA6A508D9E9}"/>
              </a:ext>
            </a:extLst>
          </p:cNvPr>
          <p:cNvSpPr/>
          <p:nvPr/>
        </p:nvSpPr>
        <p:spPr>
          <a:xfrm>
            <a:off x="1381281" y="1474084"/>
            <a:ext cx="902447" cy="612771"/>
          </a:xfrm>
          <a:prstGeom prst="roundRect">
            <a:avLst/>
          </a:prstGeom>
          <a:solidFill>
            <a:srgbClr val="0DA38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HIP</a:t>
            </a:r>
          </a:p>
        </p:txBody>
      </p:sp>
      <p:sp>
        <p:nvSpPr>
          <p:cNvPr id="5" name="Rectangle: Rounded Corners 6">
            <a:extLst>
              <a:ext uri="{FF2B5EF4-FFF2-40B4-BE49-F238E27FC236}">
                <a16:creationId xmlns:a16="http://schemas.microsoft.com/office/drawing/2014/main" id="{04798923-E7B2-B1BB-316D-84D67CB95A08}"/>
              </a:ext>
            </a:extLst>
          </p:cNvPr>
          <p:cNvSpPr/>
          <p:nvPr/>
        </p:nvSpPr>
        <p:spPr>
          <a:xfrm>
            <a:off x="1381280" y="2236266"/>
            <a:ext cx="902447" cy="454213"/>
          </a:xfrm>
          <a:prstGeom prst="roundRect">
            <a:avLst/>
          </a:prstGeom>
          <a:solidFill>
            <a:srgbClr val="54973B"/>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a:t>HIP Libraries</a:t>
            </a:r>
          </a:p>
        </p:txBody>
      </p:sp>
      <p:sp>
        <p:nvSpPr>
          <p:cNvPr id="6" name="Rectangle: Rounded Corners 6">
            <a:extLst>
              <a:ext uri="{FF2B5EF4-FFF2-40B4-BE49-F238E27FC236}">
                <a16:creationId xmlns:a16="http://schemas.microsoft.com/office/drawing/2014/main" id="{11CAC8F5-7966-9A8D-218D-EE80A0BBD997}"/>
              </a:ext>
            </a:extLst>
          </p:cNvPr>
          <p:cNvSpPr/>
          <p:nvPr/>
        </p:nvSpPr>
        <p:spPr>
          <a:xfrm>
            <a:off x="2490052" y="1553362"/>
            <a:ext cx="1199213" cy="533493"/>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100">
                <a:solidFill>
                  <a:schemeClr val="tx2"/>
                </a:solidFill>
              </a:rPr>
              <a:t>VEGA</a:t>
            </a:r>
            <a:r>
              <a:rPr lang="en-US" sz="1400">
                <a:solidFill>
                  <a:schemeClr val="tx2"/>
                </a:solidFill>
              </a:rPr>
              <a:t> </a:t>
            </a:r>
            <a:r>
              <a:rPr lang="en-US" sz="1100">
                <a:solidFill>
                  <a:schemeClr val="tx2"/>
                </a:solidFill>
              </a:rPr>
              <a:t>ELF + Code metadata</a:t>
            </a:r>
            <a:endParaRPr lang="en-US" sz="1400">
              <a:solidFill>
                <a:schemeClr val="tx2"/>
              </a:solidFill>
            </a:endParaRPr>
          </a:p>
        </p:txBody>
      </p:sp>
      <p:sp>
        <p:nvSpPr>
          <p:cNvPr id="7" name="Rectangle: Rounded Corners 6">
            <a:extLst>
              <a:ext uri="{FF2B5EF4-FFF2-40B4-BE49-F238E27FC236}">
                <a16:creationId xmlns:a16="http://schemas.microsoft.com/office/drawing/2014/main" id="{A6EE1D6A-7374-2DA6-7845-4918ED9858C4}"/>
              </a:ext>
            </a:extLst>
          </p:cNvPr>
          <p:cNvSpPr/>
          <p:nvPr/>
        </p:nvSpPr>
        <p:spPr>
          <a:xfrm>
            <a:off x="3117764" y="3116260"/>
            <a:ext cx="1566549" cy="533493"/>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100">
                <a:solidFill>
                  <a:schemeClr val="tx2"/>
                </a:solidFill>
              </a:rPr>
              <a:t>Runtime loader loads VEGA ELF into memory</a:t>
            </a:r>
            <a:endParaRPr lang="en-US" sz="1400">
              <a:solidFill>
                <a:schemeClr val="tx2"/>
              </a:solidFill>
            </a:endParaRPr>
          </a:p>
        </p:txBody>
      </p:sp>
      <p:sp>
        <p:nvSpPr>
          <p:cNvPr id="8" name="TextBox 7">
            <a:extLst>
              <a:ext uri="{FF2B5EF4-FFF2-40B4-BE49-F238E27FC236}">
                <a16:creationId xmlns:a16="http://schemas.microsoft.com/office/drawing/2014/main" id="{7958DD42-CE3A-22F1-D69D-E06ECB190000}"/>
              </a:ext>
            </a:extLst>
          </p:cNvPr>
          <p:cNvSpPr txBox="1"/>
          <p:nvPr/>
        </p:nvSpPr>
        <p:spPr>
          <a:xfrm>
            <a:off x="1606464" y="5865102"/>
            <a:ext cx="2471383" cy="307777"/>
          </a:xfrm>
          <a:prstGeom prst="rect">
            <a:avLst/>
          </a:prstGeom>
          <a:noFill/>
        </p:spPr>
        <p:txBody>
          <a:bodyPr wrap="square" rtlCol="0" anchor="t">
            <a:spAutoFit/>
          </a:bodyPr>
          <a:lstStyle/>
          <a:p>
            <a:r>
              <a:rPr lang="en-US" sz="1400"/>
              <a:t>[Gutierrez et al., HPCA ‘18]</a:t>
            </a:r>
          </a:p>
        </p:txBody>
      </p:sp>
      <p:sp>
        <p:nvSpPr>
          <p:cNvPr id="10" name="TextBox 9">
            <a:extLst>
              <a:ext uri="{FF2B5EF4-FFF2-40B4-BE49-F238E27FC236}">
                <a16:creationId xmlns:a16="http://schemas.microsoft.com/office/drawing/2014/main" id="{A9554B01-4593-632B-8F72-7B7887F0D9E0}"/>
              </a:ext>
            </a:extLst>
          </p:cNvPr>
          <p:cNvSpPr txBox="1"/>
          <p:nvPr/>
        </p:nvSpPr>
        <p:spPr>
          <a:xfrm>
            <a:off x="428857" y="6254383"/>
            <a:ext cx="11047413" cy="461665"/>
          </a:xfrm>
          <a:prstGeom prst="rect">
            <a:avLst/>
          </a:prstGeom>
          <a:noFill/>
        </p:spPr>
        <p:txBody>
          <a:bodyPr wrap="square">
            <a:spAutoFit/>
          </a:bodyPr>
          <a:lstStyle/>
          <a:p>
            <a:pPr algn="ctr" eaLnBrk="0" fontAlgn="base" hangingPunct="0">
              <a:spcBef>
                <a:spcPct val="0"/>
              </a:spcBef>
              <a:spcAft>
                <a:spcPct val="0"/>
              </a:spcAft>
            </a:pPr>
            <a:r>
              <a:rPr lang="en-US" sz="2400" b="1">
                <a:solidFill>
                  <a:srgbClr val="D67F00"/>
                </a:solidFill>
                <a:latin typeface="Arial" panose="020B0604020202020204" pitchFamily="34" charset="0"/>
              </a:rPr>
              <a:t>Validated simulator configurations are crucial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g3685404dd5e_1_96"/>
          <p:cNvSpPr txBox="1">
            <a:spLocks noGrp="1"/>
          </p:cNvSpPr>
          <p:nvPr>
            <p:ph type="title"/>
          </p:nvPr>
        </p:nvSpPr>
        <p:spPr>
          <a:xfrm>
            <a:off x="609600" y="100778"/>
            <a:ext cx="10971215" cy="1143002"/>
          </a:xfrm>
          <a:prstGeom prst="rect">
            <a:avLst/>
          </a:prstGeom>
          <a:noFill/>
          <a:ln>
            <a:noFill/>
          </a:ln>
        </p:spPr>
        <p:txBody>
          <a:bodyPr spcFirstLastPara="1" wrap="square" lIns="0" tIns="0" rIns="0" bIns="0" anchor="ctr" anchorCtr="0">
            <a:normAutofit/>
          </a:bodyPr>
          <a:lstStyle/>
          <a:p>
            <a:pPr marL="0" lvl="0" indent="0" algn="ctr" rtl="0">
              <a:lnSpc>
                <a:spcPct val="93000"/>
              </a:lnSpc>
              <a:spcBef>
                <a:spcPts val="0"/>
              </a:spcBef>
              <a:spcAft>
                <a:spcPts val="0"/>
              </a:spcAft>
              <a:buClr>
                <a:srgbClr val="000000"/>
              </a:buClr>
              <a:buSzPts val="4400"/>
              <a:buFont typeface="Arial"/>
              <a:buNone/>
            </a:pPr>
            <a:r>
              <a:rPr lang="en-US"/>
              <a:t>Baseline GPU Main Memory Status</a:t>
            </a:r>
            <a:endParaRPr/>
          </a:p>
        </p:txBody>
      </p:sp>
      <p:sp>
        <p:nvSpPr>
          <p:cNvPr id="222" name="Google Shape;222;g3685404dd5e_1_96"/>
          <p:cNvSpPr txBox="1">
            <a:spLocks noGrp="1"/>
          </p:cNvSpPr>
          <p:nvPr>
            <p:ph type="body" idx="1"/>
          </p:nvPr>
        </p:nvSpPr>
        <p:spPr>
          <a:xfrm>
            <a:off x="500320" y="1337517"/>
            <a:ext cx="4726488" cy="3998170"/>
          </a:xfrm>
          <a:prstGeom prst="rect">
            <a:avLst/>
          </a:prstGeom>
          <a:noFill/>
          <a:ln>
            <a:noFill/>
          </a:ln>
        </p:spPr>
        <p:txBody>
          <a:bodyPr spcFirstLastPara="1" wrap="square" lIns="0" tIns="0" rIns="0" bIns="0" anchor="t" anchorCtr="0">
            <a:normAutofit/>
          </a:bodyPr>
          <a:lstStyle/>
          <a:p>
            <a:pPr marL="457200" lvl="0" indent="-368300" algn="l" rtl="0">
              <a:lnSpc>
                <a:spcPct val="150000"/>
              </a:lnSpc>
              <a:spcBef>
                <a:spcPts val="0"/>
              </a:spcBef>
              <a:spcAft>
                <a:spcPts val="0"/>
              </a:spcAft>
              <a:buClr>
                <a:schemeClr val="dk1"/>
              </a:buClr>
              <a:buSzPts val="2200"/>
              <a:buChar char="●"/>
            </a:pPr>
            <a:r>
              <a:rPr lang="en-US" sz="2200">
                <a:solidFill>
                  <a:schemeClr val="dk1"/>
                </a:solidFill>
              </a:rPr>
              <a:t>Memory Bandwidth AMD Vega 20 —1223 GB/s</a:t>
            </a:r>
            <a:endParaRPr lang="en-US" sz="2200"/>
          </a:p>
          <a:p>
            <a:pPr marL="457200" lvl="0" indent="-368300" algn="l" rtl="0">
              <a:lnSpc>
                <a:spcPct val="150000"/>
              </a:lnSpc>
              <a:spcBef>
                <a:spcPts val="0"/>
              </a:spcBef>
              <a:spcAft>
                <a:spcPts val="0"/>
              </a:spcAft>
              <a:buSzPts val="2200"/>
              <a:buChar char="●"/>
            </a:pPr>
            <a:r>
              <a:rPr lang="en-US" sz="2200"/>
              <a:t>Memory Bandwidth in gem5 model —153 GB/s </a:t>
            </a:r>
            <a:endParaRPr lang="en-US"/>
          </a:p>
          <a:p>
            <a:pPr marL="457200" lvl="0" indent="-368300" algn="l" rtl="0">
              <a:lnSpc>
                <a:spcPct val="150000"/>
              </a:lnSpc>
              <a:spcBef>
                <a:spcPts val="0"/>
              </a:spcBef>
              <a:spcAft>
                <a:spcPts val="0"/>
              </a:spcAft>
              <a:buSzPts val="2200"/>
              <a:buChar char="●"/>
            </a:pPr>
            <a:r>
              <a:rPr lang="en-US" sz="2200"/>
              <a:t>87.49% error!</a:t>
            </a:r>
            <a:endParaRPr/>
          </a:p>
        </p:txBody>
      </p:sp>
      <p:pic>
        <p:nvPicPr>
          <p:cNvPr id="223" name="Google Shape;223;g3685404dd5e_1_96"/>
          <p:cNvPicPr preferRelativeResize="0"/>
          <p:nvPr/>
        </p:nvPicPr>
        <p:blipFill>
          <a:blip r:embed="rId3">
            <a:alphaModFix/>
          </a:blip>
          <a:stretch>
            <a:fillRect/>
          </a:stretch>
        </p:blipFill>
        <p:spPr>
          <a:xfrm>
            <a:off x="5226808" y="1165321"/>
            <a:ext cx="6354007" cy="4740300"/>
          </a:xfrm>
          <a:prstGeom prst="rect">
            <a:avLst/>
          </a:prstGeom>
          <a:noFill/>
          <a:ln>
            <a:noFill/>
          </a:ln>
        </p:spPr>
      </p:pic>
      <p:sp>
        <p:nvSpPr>
          <p:cNvPr id="2" name="Google Shape;204;g3687d1c8fc2_3_46">
            <a:extLst>
              <a:ext uri="{FF2B5EF4-FFF2-40B4-BE49-F238E27FC236}">
                <a16:creationId xmlns:a16="http://schemas.microsoft.com/office/drawing/2014/main" id="{43F2C5B2-A6FB-65D4-1FA9-847E1CED5FD0}"/>
              </a:ext>
            </a:extLst>
          </p:cNvPr>
          <p:cNvSpPr txBox="1"/>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200" b="0" u="none">
                <a:solidFill>
                  <a:srgbClr val="888888"/>
                </a:solidFill>
                <a:latin typeface="Arial"/>
                <a:ea typeface="Arial"/>
                <a:cs typeface="Arial"/>
                <a:sym typeface="Arial"/>
              </a:rPr>
              <a:t>20</a:t>
            </a:fld>
            <a:endParaRPr sz="1200" b="0" u="none">
              <a:solidFill>
                <a:srgbClr val="888888"/>
              </a:solidFill>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Google Shape;215;g3685404dd5e_1_91"/>
          <p:cNvSpPr txBox="1">
            <a:spLocks noGrp="1"/>
          </p:cNvSpPr>
          <p:nvPr>
            <p:ph type="ctrTitle" idx="4294967295"/>
          </p:nvPr>
        </p:nvSpPr>
        <p:spPr>
          <a:xfrm>
            <a:off x="609600" y="107898"/>
            <a:ext cx="10971215" cy="1143001"/>
          </a:xfrm>
          <a:prstGeom prst="rect">
            <a:avLst/>
          </a:prstGeom>
          <a:noFill/>
          <a:ln>
            <a:noFill/>
          </a:ln>
        </p:spPr>
        <p:txBody>
          <a:bodyPr spcFirstLastPara="1" wrap="square" lIns="0" tIns="0" rIns="0" bIns="0" anchor="ctr" anchorCtr="0">
            <a:normAutofit/>
          </a:bodyPr>
          <a:lstStyle/>
          <a:p>
            <a:pPr marL="0" marR="0" lvl="0" indent="0" algn="ctr" rtl="0">
              <a:lnSpc>
                <a:spcPct val="93000"/>
              </a:lnSpc>
              <a:spcBef>
                <a:spcPts val="0"/>
              </a:spcBef>
              <a:spcAft>
                <a:spcPts val="0"/>
              </a:spcAft>
              <a:buClr>
                <a:srgbClr val="000000"/>
              </a:buClr>
              <a:buSzPts val="4400"/>
              <a:buFont typeface="Arial"/>
              <a:buNone/>
            </a:pPr>
            <a:r>
              <a:rPr lang="en-US" sz="4400" b="0" i="0" u="none" strike="noStrike" cap="none">
                <a:solidFill>
                  <a:srgbClr val="000000"/>
                </a:solidFill>
                <a:latin typeface="Arial"/>
                <a:ea typeface="Arial"/>
                <a:cs typeface="Arial"/>
                <a:sym typeface="Arial"/>
              </a:rPr>
              <a:t>What Did We Fix Previously With GAP?</a:t>
            </a:r>
            <a:endParaRPr/>
          </a:p>
        </p:txBody>
      </p:sp>
      <p:sp>
        <p:nvSpPr>
          <p:cNvPr id="216" name="Google Shape;216;g3685404dd5e_1_91"/>
          <p:cNvSpPr txBox="1">
            <a:spLocks noGrp="1"/>
          </p:cNvSpPr>
          <p:nvPr>
            <p:ph type="subTitle" idx="4294967295"/>
          </p:nvPr>
        </p:nvSpPr>
        <p:spPr>
          <a:xfrm>
            <a:off x="609600" y="1604962"/>
            <a:ext cx="10971215" cy="3975102"/>
          </a:xfrm>
          <a:prstGeom prst="rect">
            <a:avLst/>
          </a:prstGeom>
          <a:noFill/>
          <a:ln>
            <a:noFill/>
          </a:ln>
        </p:spPr>
        <p:txBody>
          <a:bodyPr spcFirstLastPara="1" wrap="square" lIns="45675" tIns="45675" rIns="45675" bIns="45675" anchor="t" anchorCtr="0">
            <a:normAutofit/>
          </a:bodyPr>
          <a:lstStyle/>
          <a:p>
            <a:pPr marL="457200" marR="0" lvl="0" indent="-368300" algn="l" rtl="0">
              <a:lnSpc>
                <a:spcPct val="150000"/>
              </a:lnSpc>
              <a:spcBef>
                <a:spcPts val="0"/>
              </a:spcBef>
              <a:spcAft>
                <a:spcPts val="0"/>
              </a:spcAft>
              <a:buClr>
                <a:srgbClr val="000000"/>
              </a:buClr>
              <a:buSzPts val="2200"/>
              <a:buFont typeface="Arial"/>
              <a:buChar char="●"/>
            </a:pPr>
            <a:r>
              <a:rPr lang="en-US" sz="2200" b="0" i="0" u="none" strike="noStrike" cap="none">
                <a:solidFill>
                  <a:srgbClr val="000000"/>
                </a:solidFill>
                <a:latin typeface="Arial"/>
                <a:ea typeface="Arial"/>
                <a:cs typeface="Arial"/>
                <a:sym typeface="Arial"/>
              </a:rPr>
              <a:t>Introduced Dynamic Register Allocator for better parallelization</a:t>
            </a:r>
            <a:endParaRPr/>
          </a:p>
          <a:p>
            <a:pPr marL="457200" marR="0" lvl="0" indent="-368300" algn="l" rtl="0">
              <a:lnSpc>
                <a:spcPct val="150000"/>
              </a:lnSpc>
              <a:spcBef>
                <a:spcPts val="0"/>
              </a:spcBef>
              <a:spcAft>
                <a:spcPts val="0"/>
              </a:spcAft>
              <a:buClr>
                <a:srgbClr val="000000"/>
              </a:buClr>
              <a:buSzPts val="2200"/>
              <a:buFont typeface="Arial"/>
              <a:buChar char="●"/>
            </a:pPr>
            <a:r>
              <a:rPr lang="en-US" sz="2200" b="0" i="0" u="none" strike="noStrike" cap="none">
                <a:solidFill>
                  <a:srgbClr val="000000"/>
                </a:solidFill>
                <a:latin typeface="Arial"/>
                <a:ea typeface="Arial"/>
                <a:cs typeface="Arial"/>
                <a:sym typeface="Arial"/>
              </a:rPr>
              <a:t>Introduced scoreboard for better tracking of register dependencies</a:t>
            </a:r>
            <a:endParaRPr/>
          </a:p>
          <a:p>
            <a:pPr marL="457200" marR="0" lvl="0" indent="-368300" algn="l" rtl="0">
              <a:lnSpc>
                <a:spcPct val="150000"/>
              </a:lnSpc>
              <a:spcBef>
                <a:spcPts val="0"/>
              </a:spcBef>
              <a:spcAft>
                <a:spcPts val="0"/>
              </a:spcAft>
              <a:buClr>
                <a:srgbClr val="000000"/>
              </a:buClr>
              <a:buSzPts val="2200"/>
              <a:buFont typeface="Arial"/>
              <a:buChar char="●"/>
            </a:pPr>
            <a:r>
              <a:rPr lang="en-US" sz="2200" b="0" i="0" u="none" strike="noStrike" cap="none">
                <a:solidFill>
                  <a:srgbClr val="000000"/>
                </a:solidFill>
                <a:latin typeface="Arial"/>
                <a:ea typeface="Arial"/>
                <a:cs typeface="Arial"/>
                <a:sym typeface="Arial"/>
              </a:rPr>
              <a:t>Added support for Global-Level Coherence (GLC) and System-Level Coherence (SLC) operations</a:t>
            </a:r>
            <a:endParaRPr/>
          </a:p>
          <a:p>
            <a:pPr marL="457200" marR="0" lvl="0" indent="-368300" algn="l" rtl="0">
              <a:lnSpc>
                <a:spcPct val="150000"/>
              </a:lnSpc>
              <a:spcBef>
                <a:spcPts val="0"/>
              </a:spcBef>
              <a:spcAft>
                <a:spcPts val="0"/>
              </a:spcAft>
              <a:buClr>
                <a:srgbClr val="000000"/>
              </a:buClr>
              <a:buSzPts val="2200"/>
              <a:buFont typeface="Arial"/>
              <a:buChar char="●"/>
            </a:pPr>
            <a:r>
              <a:rPr lang="en-US" sz="2200" b="0" i="0" u="none" strike="noStrike" cap="none">
                <a:solidFill>
                  <a:srgbClr val="000000"/>
                </a:solidFill>
                <a:latin typeface="Arial"/>
                <a:ea typeface="Arial"/>
                <a:cs typeface="Arial"/>
                <a:sym typeface="Arial"/>
              </a:rPr>
              <a:t>Tuned latency, sizes, and other parameters</a:t>
            </a:r>
            <a:endParaRPr/>
          </a:p>
        </p:txBody>
      </p:sp>
      <p:sp>
        <p:nvSpPr>
          <p:cNvPr id="2" name="Google Shape;204;g3687d1c8fc2_3_46">
            <a:extLst>
              <a:ext uri="{FF2B5EF4-FFF2-40B4-BE49-F238E27FC236}">
                <a16:creationId xmlns:a16="http://schemas.microsoft.com/office/drawing/2014/main" id="{A6EFA0F9-4EF2-79BB-45E9-94B4C2678975}"/>
              </a:ext>
            </a:extLst>
          </p:cNvPr>
          <p:cNvSpPr txBox="1"/>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200" b="0" u="none">
                <a:solidFill>
                  <a:srgbClr val="888888"/>
                </a:solidFill>
                <a:latin typeface="Arial"/>
                <a:ea typeface="Arial"/>
                <a:cs typeface="Arial"/>
                <a:sym typeface="Arial"/>
              </a:rPr>
              <a:t>21</a:t>
            </a:fld>
            <a:endParaRPr sz="1200" b="0" u="none">
              <a:solidFill>
                <a:srgbClr val="888888"/>
              </a:solidFill>
              <a:latin typeface="Arial"/>
              <a:ea typeface="Arial"/>
              <a:cs typeface="Arial"/>
              <a:sym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14">
          <a:extLst>
            <a:ext uri="{FF2B5EF4-FFF2-40B4-BE49-F238E27FC236}">
              <a16:creationId xmlns:a16="http://schemas.microsoft.com/office/drawing/2014/main" id="{9BD5CA07-5D4B-F516-BDC2-A4EA6D714372}"/>
            </a:ext>
          </a:extLst>
        </p:cNvPr>
        <p:cNvGrpSpPr/>
        <p:nvPr/>
      </p:nvGrpSpPr>
      <p:grpSpPr>
        <a:xfrm>
          <a:off x="0" y="0"/>
          <a:ext cx="0" cy="0"/>
          <a:chOff x="0" y="0"/>
          <a:chExt cx="0" cy="0"/>
        </a:xfrm>
      </p:grpSpPr>
      <p:sp>
        <p:nvSpPr>
          <p:cNvPr id="215" name="Google Shape;215;g3685404dd5e_1_91">
            <a:extLst>
              <a:ext uri="{FF2B5EF4-FFF2-40B4-BE49-F238E27FC236}">
                <a16:creationId xmlns:a16="http://schemas.microsoft.com/office/drawing/2014/main" id="{4D1826A2-2212-B9BB-B442-5250D3C3D7C8}"/>
              </a:ext>
            </a:extLst>
          </p:cNvPr>
          <p:cNvSpPr txBox="1">
            <a:spLocks noGrp="1"/>
          </p:cNvSpPr>
          <p:nvPr>
            <p:ph type="ctrTitle" idx="4294967295"/>
          </p:nvPr>
        </p:nvSpPr>
        <p:spPr>
          <a:xfrm>
            <a:off x="609600" y="107898"/>
            <a:ext cx="11391063" cy="1143001"/>
          </a:xfrm>
          <a:prstGeom prst="rect">
            <a:avLst/>
          </a:prstGeom>
          <a:noFill/>
          <a:ln>
            <a:noFill/>
          </a:ln>
        </p:spPr>
        <p:txBody>
          <a:bodyPr spcFirstLastPara="1" wrap="square" lIns="0" tIns="0" rIns="0" bIns="0" anchor="ctr" anchorCtr="0">
            <a:normAutofit fontScale="90000"/>
          </a:bodyPr>
          <a:lstStyle/>
          <a:p>
            <a:pPr marL="0" marR="0" lvl="0" indent="0" algn="ctr" rtl="0">
              <a:lnSpc>
                <a:spcPct val="93000"/>
              </a:lnSpc>
              <a:spcBef>
                <a:spcPts val="0"/>
              </a:spcBef>
              <a:spcAft>
                <a:spcPts val="0"/>
              </a:spcAft>
              <a:buClr>
                <a:srgbClr val="000000"/>
              </a:buClr>
              <a:buSzPts val="4400"/>
              <a:buFont typeface="Arial"/>
              <a:buNone/>
            </a:pPr>
            <a:r>
              <a:rPr lang="en-US" sz="4400" b="0" i="0" u="none" strike="noStrike" cap="none">
                <a:solidFill>
                  <a:srgbClr val="000000"/>
                </a:solidFill>
                <a:latin typeface="Arial"/>
                <a:ea typeface="Arial"/>
                <a:cs typeface="Arial"/>
                <a:sym typeface="Arial"/>
              </a:rPr>
              <a:t>What Did We Fix Previously With GAP? (Cont.)</a:t>
            </a:r>
            <a:endParaRPr/>
          </a:p>
        </p:txBody>
      </p:sp>
      <p:sp>
        <p:nvSpPr>
          <p:cNvPr id="216" name="Google Shape;216;g3685404dd5e_1_91">
            <a:extLst>
              <a:ext uri="{FF2B5EF4-FFF2-40B4-BE49-F238E27FC236}">
                <a16:creationId xmlns:a16="http://schemas.microsoft.com/office/drawing/2014/main" id="{7997C7A3-13D9-EC24-424C-F24F3D533856}"/>
              </a:ext>
            </a:extLst>
          </p:cNvPr>
          <p:cNvSpPr txBox="1">
            <a:spLocks noGrp="1"/>
          </p:cNvSpPr>
          <p:nvPr>
            <p:ph type="subTitle" idx="4294967295"/>
          </p:nvPr>
        </p:nvSpPr>
        <p:spPr>
          <a:xfrm>
            <a:off x="609600" y="1196235"/>
            <a:ext cx="10971215" cy="5022937"/>
          </a:xfrm>
          <a:prstGeom prst="rect">
            <a:avLst/>
          </a:prstGeom>
          <a:noFill/>
          <a:ln>
            <a:noFill/>
          </a:ln>
        </p:spPr>
        <p:txBody>
          <a:bodyPr spcFirstLastPara="1" wrap="square" lIns="45675" tIns="45675" rIns="45675" bIns="45675" anchor="t" anchorCtr="0">
            <a:normAutofit fontScale="77500" lnSpcReduction="20000"/>
          </a:bodyPr>
          <a:lstStyle/>
          <a:p>
            <a:pPr indent="-457200">
              <a:buFont typeface="Arial" panose="020B0604020202020204" pitchFamily="34" charset="0"/>
              <a:buChar char="•"/>
            </a:pPr>
            <a:r>
              <a:rPr lang="en-US" sz="2400"/>
              <a:t>Support for </a:t>
            </a:r>
            <a:r>
              <a:rPr lang="en-US" sz="2400" err="1"/>
              <a:t>ROCm</a:t>
            </a:r>
            <a:r>
              <a:rPr lang="en-US" sz="2400"/>
              <a:t> 4.0, 5.1 in SE mode; 6.2 in FS mode</a:t>
            </a:r>
          </a:p>
          <a:p>
            <a:pPr indent="-457200">
              <a:buFont typeface="Arial" panose="020B0604020202020204" pitchFamily="34" charset="0"/>
              <a:buChar char="•"/>
            </a:pPr>
            <a:r>
              <a:rPr lang="en-US" sz="2400"/>
              <a:t>Support for Carrizo-class </a:t>
            </a:r>
            <a:r>
              <a:rPr lang="en-US" sz="2400" err="1"/>
              <a:t>dGPUs</a:t>
            </a:r>
            <a:r>
              <a:rPr lang="en-US" sz="2400"/>
              <a:t> (gfx803)</a:t>
            </a:r>
          </a:p>
          <a:p>
            <a:pPr indent="-457200">
              <a:buFont typeface="Arial" panose="020B0604020202020204" pitchFamily="34" charset="0"/>
              <a:buChar char="•"/>
            </a:pPr>
            <a:r>
              <a:rPr lang="en-US" sz="2400"/>
              <a:t>Support for Vega-class </a:t>
            </a:r>
            <a:r>
              <a:rPr lang="en-US" sz="2400" err="1"/>
              <a:t>dGPUs</a:t>
            </a:r>
            <a:r>
              <a:rPr lang="en-US" sz="2400"/>
              <a:t> &amp; APUs (gfx900, gfx902) and MI200/300 (gfx90a, gfx942) </a:t>
            </a:r>
            <a:r>
              <a:rPr lang="en-US" sz="2400" err="1"/>
              <a:t>dGPUs</a:t>
            </a:r>
            <a:endParaRPr lang="en-US" sz="2400"/>
          </a:p>
          <a:p>
            <a:pPr indent="-457200">
              <a:buFont typeface="Arial" panose="020B0604020202020204" pitchFamily="34" charset="0"/>
              <a:buChar char="•"/>
            </a:pPr>
            <a:r>
              <a:rPr lang="en-US" sz="2400"/>
              <a:t>Validated, publicly available, tested benchmarks [Bruce, et al. ISPASS’21 Best Paper Nom.]</a:t>
            </a:r>
          </a:p>
          <a:p>
            <a:pPr indent="-457200">
              <a:buFont typeface="Arial" panose="020B0604020202020204" pitchFamily="34" charset="0"/>
              <a:buChar char="•"/>
            </a:pPr>
            <a:r>
              <a:rPr lang="en-US" sz="2400"/>
              <a:t>More realistic GPU register file model, improved concurrency via dynamic register allocation and VRF schemes</a:t>
            </a:r>
          </a:p>
          <a:p>
            <a:pPr indent="-457200">
              <a:buFont typeface="Arial" panose="020B0604020202020204" pitchFamily="34" charset="0"/>
              <a:buChar char="•"/>
            </a:pPr>
            <a:r>
              <a:rPr lang="en-US" sz="2400"/>
              <a:t>Improved concurrency via better dependency management</a:t>
            </a:r>
          </a:p>
          <a:p>
            <a:pPr indent="-457200">
              <a:buFont typeface="Arial" panose="020B0604020202020204" pitchFamily="34" charset="0"/>
              <a:buChar char="•"/>
            </a:pPr>
            <a:r>
              <a:rPr lang="en-US" sz="2400"/>
              <a:t>CU masking support to run kernels on a subset of GPU resources</a:t>
            </a:r>
          </a:p>
          <a:p>
            <a:pPr indent="-457200">
              <a:buFont typeface="Arial" panose="020B0604020202020204" pitchFamily="34" charset="0"/>
              <a:buChar char="•"/>
            </a:pPr>
            <a:r>
              <a:rPr lang="en-US" sz="2400"/>
              <a:t>Extend BLAS support to use kernels that run on real devices [Roarty, et al. gem5 Wkshp‘20]</a:t>
            </a:r>
          </a:p>
          <a:p>
            <a:pPr indent="-457200">
              <a:buFont typeface="Arial" panose="020B0604020202020204" pitchFamily="34" charset="0"/>
              <a:buChar char="•"/>
            </a:pPr>
            <a:r>
              <a:rPr lang="en-US" sz="2400"/>
              <a:t>Multi-</a:t>
            </a:r>
            <a:r>
              <a:rPr lang="en-US" sz="2400" err="1"/>
              <a:t>chiplet</a:t>
            </a:r>
            <a:r>
              <a:rPr lang="en-US" sz="2400"/>
              <a:t> support – more representative of future GPUs [</a:t>
            </a:r>
            <a:r>
              <a:rPr lang="en-US" sz="2400" err="1"/>
              <a:t>Yogatama</a:t>
            </a:r>
            <a:r>
              <a:rPr lang="en-US" sz="2400"/>
              <a:t>, et al. gem5 Wkshp‘20]</a:t>
            </a:r>
          </a:p>
          <a:p>
            <a:pPr indent="-457200">
              <a:buFont typeface="Arial" panose="020B0604020202020204" pitchFamily="34" charset="0"/>
              <a:buChar char="•"/>
            </a:pPr>
            <a:r>
              <a:rPr lang="en-US" sz="2400"/>
              <a:t>Properly report device properties for (ML) programs that dynamically select kernels</a:t>
            </a:r>
          </a:p>
          <a:p>
            <a:pPr indent="-457200">
              <a:buFont typeface="Arial" panose="020B0604020202020204" pitchFamily="34" charset="0"/>
              <a:buChar char="•"/>
            </a:pPr>
            <a:r>
              <a:rPr lang="en-US" sz="2400"/>
              <a:t>Study various cache replacement policies in GPUs [Jia &amp; Sinclair gem5 Wkshp‘23]</a:t>
            </a:r>
          </a:p>
          <a:p>
            <a:pPr indent="-457200">
              <a:buFont typeface="Arial" panose="020B0604020202020204" pitchFamily="34" charset="0"/>
              <a:buChar char="•"/>
            </a:pPr>
            <a:r>
              <a:rPr lang="en-US" sz="2400"/>
              <a:t>…</a:t>
            </a:r>
          </a:p>
        </p:txBody>
      </p:sp>
      <p:sp>
        <p:nvSpPr>
          <p:cNvPr id="2" name="Google Shape;204;g3687d1c8fc2_3_46">
            <a:extLst>
              <a:ext uri="{FF2B5EF4-FFF2-40B4-BE49-F238E27FC236}">
                <a16:creationId xmlns:a16="http://schemas.microsoft.com/office/drawing/2014/main" id="{96CA4FE6-3587-82F0-52A1-6A56A70D6197}"/>
              </a:ext>
            </a:extLst>
          </p:cNvPr>
          <p:cNvSpPr txBox="1"/>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200" b="0" u="none">
                <a:solidFill>
                  <a:srgbClr val="888888"/>
                </a:solidFill>
                <a:latin typeface="Arial"/>
                <a:ea typeface="Arial"/>
                <a:cs typeface="Arial"/>
                <a:sym typeface="Arial"/>
              </a:rPr>
              <a:t>22</a:t>
            </a:fld>
            <a:endParaRPr sz="1200" b="0" u="none">
              <a:solidFill>
                <a:srgbClr val="888888"/>
              </a:solidFill>
              <a:latin typeface="Arial"/>
              <a:ea typeface="Arial"/>
              <a:cs typeface="Arial"/>
              <a:sym typeface="Arial"/>
            </a:endParaRPr>
          </a:p>
        </p:txBody>
      </p:sp>
      <p:sp>
        <p:nvSpPr>
          <p:cNvPr id="3" name="Rectangle 2">
            <a:extLst>
              <a:ext uri="{FF2B5EF4-FFF2-40B4-BE49-F238E27FC236}">
                <a16:creationId xmlns:a16="http://schemas.microsoft.com/office/drawing/2014/main" id="{BD003890-7177-19B2-FC5D-A278E8D4C59D}"/>
              </a:ext>
            </a:extLst>
          </p:cNvPr>
          <p:cNvSpPr/>
          <p:nvPr/>
        </p:nvSpPr>
        <p:spPr>
          <a:xfrm>
            <a:off x="418263" y="6306065"/>
            <a:ext cx="11582400" cy="475735"/>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rgbClr val="D67F00"/>
                </a:solidFill>
              </a:rPr>
              <a:t>Significant effort to model modern systems with high fidelity </a:t>
            </a:r>
          </a:p>
        </p:txBody>
      </p:sp>
    </p:spTree>
    <p:extLst>
      <p:ext uri="{BB962C8B-B14F-4D97-AF65-F5344CB8AC3E}">
        <p14:creationId xmlns:p14="http://schemas.microsoft.com/office/powerpoint/2010/main" val="1368329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Shape 272"/>
        <p:cNvGrpSpPr/>
        <p:nvPr/>
      </p:nvGrpSpPr>
      <p:grpSpPr>
        <a:xfrm>
          <a:off x="0" y="0"/>
          <a:ext cx="0" cy="0"/>
          <a:chOff x="0" y="0"/>
          <a:chExt cx="0" cy="0"/>
        </a:xfrm>
      </p:grpSpPr>
      <p:sp>
        <p:nvSpPr>
          <p:cNvPr id="273" name="Google Shape;273;g3685404dd5e_1_138"/>
          <p:cNvSpPr txBox="1">
            <a:spLocks noGrp="1"/>
          </p:cNvSpPr>
          <p:nvPr>
            <p:ph type="title"/>
          </p:nvPr>
        </p:nvSpPr>
        <p:spPr>
          <a:xfrm>
            <a:off x="609599" y="100779"/>
            <a:ext cx="10971216" cy="1143001"/>
          </a:xfrm>
          <a:prstGeom prst="rect">
            <a:avLst/>
          </a:prstGeom>
          <a:noFill/>
          <a:ln>
            <a:noFill/>
          </a:ln>
        </p:spPr>
        <p:txBody>
          <a:bodyPr spcFirstLastPara="1" wrap="square" lIns="0" tIns="0" rIns="0" bIns="0" anchor="ctr" anchorCtr="0">
            <a:normAutofit/>
          </a:bodyPr>
          <a:lstStyle/>
          <a:p>
            <a:pPr marL="0" lvl="0" indent="0" algn="ctr" rtl="0">
              <a:lnSpc>
                <a:spcPct val="93000"/>
              </a:lnSpc>
              <a:spcBef>
                <a:spcPts val="0"/>
              </a:spcBef>
              <a:spcAft>
                <a:spcPts val="0"/>
              </a:spcAft>
              <a:buClr>
                <a:srgbClr val="000000"/>
              </a:buClr>
              <a:buSzPts val="4400"/>
              <a:buFont typeface="Arial"/>
              <a:buNone/>
            </a:pPr>
            <a:endParaRPr sz="4400" b="0" i="0" u="none" strike="noStrike" cap="none">
              <a:solidFill>
                <a:srgbClr val="000000"/>
              </a:solidFill>
              <a:latin typeface="Arial"/>
              <a:ea typeface="Arial"/>
              <a:cs typeface="Arial"/>
              <a:sym typeface="Arial"/>
            </a:endParaRPr>
          </a:p>
        </p:txBody>
      </p:sp>
      <p:sp>
        <p:nvSpPr>
          <p:cNvPr id="274" name="Google Shape;274;g3685404dd5e_1_138"/>
          <p:cNvSpPr txBox="1">
            <a:spLocks noGrp="1"/>
          </p:cNvSpPr>
          <p:nvPr>
            <p:ph type="body" idx="1"/>
          </p:nvPr>
        </p:nvSpPr>
        <p:spPr>
          <a:xfrm>
            <a:off x="609600" y="1604961"/>
            <a:ext cx="5408613" cy="3975103"/>
          </a:xfrm>
          <a:prstGeom prst="rect">
            <a:avLst/>
          </a:prstGeom>
          <a:noFill/>
          <a:ln>
            <a:noFill/>
          </a:ln>
        </p:spPr>
        <p:txBody>
          <a:bodyPr spcFirstLastPara="1" wrap="square" lIns="0" tIns="0" rIns="0" bIns="0" anchor="t" anchorCtr="0">
            <a:normAutofit lnSpcReduction="10000"/>
          </a:bodyPr>
          <a:lstStyle/>
          <a:p>
            <a:pPr marL="0" lvl="0" indent="0" algn="l" rtl="0">
              <a:lnSpc>
                <a:spcPct val="100000"/>
              </a:lnSpc>
              <a:spcBef>
                <a:spcPts val="0"/>
              </a:spcBef>
              <a:spcAft>
                <a:spcPts val="0"/>
              </a:spcAft>
              <a:buClr>
                <a:srgbClr val="C99CC6"/>
              </a:buClr>
              <a:buSzPts val="2752"/>
              <a:buFont typeface="Arial"/>
              <a:buNone/>
            </a:pPr>
            <a:r>
              <a:rPr lang="en-US" sz="2752">
                <a:solidFill>
                  <a:srgbClr val="C99CC6"/>
                </a:solidFill>
              </a:rPr>
              <a:t>import</a:t>
            </a:r>
            <a:r>
              <a:rPr lang="en-US" sz="1204">
                <a:solidFill>
                  <a:srgbClr val="D4D4D4"/>
                </a:solidFill>
                <a:latin typeface="Courier"/>
                <a:ea typeface="Courier"/>
                <a:cs typeface="Courier"/>
                <a:sym typeface="Courier"/>
              </a:rPr>
              <a:t> matplotlib.pyplot </a:t>
            </a:r>
            <a:r>
              <a:rPr lang="en-US" sz="2752">
                <a:solidFill>
                  <a:srgbClr val="C99CC6"/>
                </a:solidFill>
              </a:rPr>
              <a:t>as</a:t>
            </a:r>
            <a:r>
              <a:rPr lang="en-US" sz="1204">
                <a:solidFill>
                  <a:srgbClr val="D4D4D4"/>
                </a:solidFill>
                <a:latin typeface="Courier"/>
                <a:ea typeface="Courier"/>
                <a:cs typeface="Courier"/>
                <a:sym typeface="Courier"/>
              </a:rPr>
              <a:t> plt</a:t>
            </a:r>
            <a:endParaRPr sz="1204">
              <a:solidFill>
                <a:srgbClr val="D4D4D4"/>
              </a:solidFill>
              <a:latin typeface="Courier"/>
              <a:ea typeface="Courier"/>
              <a:cs typeface="Courier"/>
              <a:sym typeface="Courier"/>
            </a:endParaRPr>
          </a:p>
          <a:p>
            <a:pPr marL="0" lvl="0" indent="0" algn="l" rtl="0">
              <a:lnSpc>
                <a:spcPct val="100000"/>
              </a:lnSpc>
              <a:spcBef>
                <a:spcPts val="0"/>
              </a:spcBef>
              <a:spcAft>
                <a:spcPts val="0"/>
              </a:spcAft>
              <a:buClr>
                <a:srgbClr val="C99CC6"/>
              </a:buClr>
              <a:buSzPts val="2752"/>
              <a:buFont typeface="Arial"/>
              <a:buNone/>
            </a:pPr>
            <a:r>
              <a:rPr lang="en-US" sz="2752">
                <a:solidFill>
                  <a:srgbClr val="C99CC6"/>
                </a:solidFill>
              </a:rPr>
              <a:t>import</a:t>
            </a:r>
            <a:r>
              <a:rPr lang="en-US" sz="1204">
                <a:solidFill>
                  <a:srgbClr val="D4D4D4"/>
                </a:solidFill>
                <a:latin typeface="Courier"/>
                <a:ea typeface="Courier"/>
                <a:cs typeface="Courier"/>
                <a:sym typeface="Courier"/>
              </a:rPr>
              <a:t> numpy </a:t>
            </a:r>
            <a:r>
              <a:rPr lang="en-US" sz="2752">
                <a:solidFill>
                  <a:srgbClr val="C99CC6"/>
                </a:solidFill>
              </a:rPr>
              <a:t>as</a:t>
            </a:r>
            <a:r>
              <a:rPr lang="en-US" sz="1204">
                <a:solidFill>
                  <a:srgbClr val="D4D4D4"/>
                </a:solidFill>
                <a:latin typeface="Courier"/>
                <a:ea typeface="Courier"/>
                <a:cs typeface="Courier"/>
                <a:sym typeface="Courier"/>
              </a:rPr>
              <a:t> np</a:t>
            </a:r>
            <a:endParaRPr sz="1204">
              <a:solidFill>
                <a:srgbClr val="D4D4D4"/>
              </a:solidFill>
              <a:latin typeface="Courier"/>
              <a:ea typeface="Courier"/>
              <a:cs typeface="Courier"/>
              <a:sym typeface="Courier"/>
            </a:endParaRPr>
          </a:p>
          <a:p>
            <a:pPr marL="0" lvl="0" indent="0" algn="l" rtl="0">
              <a:lnSpc>
                <a:spcPct val="100000"/>
              </a:lnSpc>
              <a:spcBef>
                <a:spcPts val="0"/>
              </a:spcBef>
              <a:spcAft>
                <a:spcPts val="0"/>
              </a:spcAft>
              <a:buClr>
                <a:srgbClr val="000000"/>
              </a:buClr>
              <a:buSzPts val="1204"/>
              <a:buFont typeface="Arial"/>
              <a:buNone/>
            </a:pPr>
            <a:endParaRPr sz="1204">
              <a:solidFill>
                <a:srgbClr val="D4D4D4"/>
              </a:solidFill>
              <a:latin typeface="Courier"/>
              <a:ea typeface="Courier"/>
              <a:cs typeface="Courier"/>
              <a:sym typeface="Courier"/>
            </a:endParaRPr>
          </a:p>
          <a:p>
            <a:pPr marL="0" lvl="0" indent="0" algn="l" rtl="0">
              <a:lnSpc>
                <a:spcPct val="100000"/>
              </a:lnSpc>
              <a:spcBef>
                <a:spcPts val="0"/>
              </a:spcBef>
              <a:spcAft>
                <a:spcPts val="0"/>
              </a:spcAft>
              <a:buClr>
                <a:srgbClr val="D4D4D4"/>
              </a:buClr>
              <a:buSzPts val="1204"/>
              <a:buFont typeface="Courier"/>
              <a:buNone/>
            </a:pPr>
            <a:r>
              <a:rPr lang="en-US" sz="1204">
                <a:solidFill>
                  <a:srgbClr val="D4D4D4"/>
                </a:solidFill>
                <a:latin typeface="Courier"/>
                <a:ea typeface="Courier"/>
                <a:cs typeface="Courier"/>
                <a:sym typeface="Courier"/>
              </a:rPr>
              <a:t>x = np.array</a:t>
            </a:r>
            <a:r>
              <a:rPr lang="en-US" sz="2752">
                <a:solidFill>
                  <a:srgbClr val="DCDCDC"/>
                </a:solidFill>
                <a:latin typeface="Arial"/>
                <a:ea typeface="Arial"/>
                <a:cs typeface="Arial"/>
                <a:sym typeface="Arial"/>
              </a:rPr>
              <a:t>([</a:t>
            </a:r>
            <a:r>
              <a:rPr lang="en-US" sz="2752">
                <a:solidFill>
                  <a:srgbClr val="CE9178"/>
                </a:solidFill>
                <a:latin typeface="Arial"/>
                <a:ea typeface="Arial"/>
                <a:cs typeface="Arial"/>
                <a:sym typeface="Arial"/>
              </a:rPr>
              <a:t>"Base"</a:t>
            </a:r>
            <a:r>
              <a:rPr lang="en-US" sz="2752">
                <a:solidFill>
                  <a:srgbClr val="DCDCDC"/>
                </a:solidFill>
                <a:latin typeface="Arial"/>
                <a:ea typeface="Arial"/>
                <a:cs typeface="Arial"/>
                <a:sym typeface="Arial"/>
              </a:rPr>
              <a:t>,</a:t>
            </a:r>
            <a:r>
              <a:rPr lang="en-US" sz="1204">
                <a:solidFill>
                  <a:srgbClr val="D4D4D4"/>
                </a:solidFill>
                <a:latin typeface="Courier"/>
                <a:ea typeface="Courier"/>
                <a:cs typeface="Courier"/>
                <a:sym typeface="Courier"/>
              </a:rPr>
              <a:t> </a:t>
            </a:r>
            <a:r>
              <a:rPr lang="en-US" sz="2752">
                <a:solidFill>
                  <a:srgbClr val="CE9178"/>
                </a:solidFill>
                <a:latin typeface="Arial"/>
                <a:ea typeface="Arial"/>
                <a:cs typeface="Arial"/>
                <a:sym typeface="Arial"/>
              </a:rPr>
              <a:t>"+HBMCtrl"</a:t>
            </a:r>
            <a:r>
              <a:rPr lang="en-US" sz="2752">
                <a:solidFill>
                  <a:srgbClr val="DCDCDC"/>
                </a:solidFill>
                <a:latin typeface="Arial"/>
                <a:ea typeface="Arial"/>
                <a:cs typeface="Arial"/>
                <a:sym typeface="Arial"/>
              </a:rPr>
              <a:t>,</a:t>
            </a:r>
            <a:r>
              <a:rPr lang="en-US" sz="1204">
                <a:solidFill>
                  <a:srgbClr val="D4D4D4"/>
                </a:solidFill>
                <a:latin typeface="Courier"/>
                <a:ea typeface="Courier"/>
                <a:cs typeface="Courier"/>
                <a:sym typeface="Courier"/>
              </a:rPr>
              <a:t> </a:t>
            </a:r>
            <a:r>
              <a:rPr lang="en-US" sz="2752">
                <a:solidFill>
                  <a:srgbClr val="CE9178"/>
                </a:solidFill>
                <a:latin typeface="Arial"/>
                <a:ea typeface="Arial"/>
                <a:cs typeface="Arial"/>
                <a:sym typeface="Arial"/>
              </a:rPr>
              <a:t>"+TLB"</a:t>
            </a:r>
            <a:r>
              <a:rPr lang="en-US" sz="2752">
                <a:solidFill>
                  <a:srgbClr val="DCDCDC"/>
                </a:solidFill>
                <a:latin typeface="Arial"/>
                <a:ea typeface="Arial"/>
                <a:cs typeface="Arial"/>
                <a:sym typeface="Arial"/>
              </a:rPr>
              <a:t>,</a:t>
            </a:r>
            <a:r>
              <a:rPr lang="en-US" sz="1204">
                <a:solidFill>
                  <a:srgbClr val="D4D4D4"/>
                </a:solidFill>
                <a:latin typeface="Courier"/>
                <a:ea typeface="Courier"/>
                <a:cs typeface="Courier"/>
                <a:sym typeface="Courier"/>
              </a:rPr>
              <a:t> </a:t>
            </a:r>
            <a:r>
              <a:rPr lang="en-US" sz="2752">
                <a:solidFill>
                  <a:srgbClr val="CE9178"/>
                </a:solidFill>
                <a:latin typeface="Arial"/>
                <a:ea typeface="Arial"/>
                <a:cs typeface="Arial"/>
                <a:sym typeface="Arial"/>
              </a:rPr>
              <a:t>"+PWC"</a:t>
            </a:r>
            <a:r>
              <a:rPr lang="en-US" sz="2752">
                <a:solidFill>
                  <a:srgbClr val="DCDCDC"/>
                </a:solidFill>
                <a:latin typeface="Arial"/>
                <a:ea typeface="Arial"/>
                <a:cs typeface="Arial"/>
                <a:sym typeface="Arial"/>
              </a:rPr>
              <a:t>,</a:t>
            </a:r>
            <a:r>
              <a:rPr lang="en-US" sz="1204">
                <a:solidFill>
                  <a:srgbClr val="D4D4D4"/>
                </a:solidFill>
                <a:latin typeface="Courier"/>
                <a:ea typeface="Courier"/>
                <a:cs typeface="Courier"/>
                <a:sym typeface="Courier"/>
              </a:rPr>
              <a:t> </a:t>
            </a:r>
            <a:r>
              <a:rPr lang="en-US" sz="2752">
                <a:solidFill>
                  <a:srgbClr val="CE9178"/>
                </a:solidFill>
                <a:latin typeface="Arial"/>
                <a:ea typeface="Arial"/>
                <a:cs typeface="Arial"/>
                <a:sym typeface="Arial"/>
              </a:rPr>
              <a:t>"Target"</a:t>
            </a:r>
            <a:r>
              <a:rPr lang="en-US" sz="2752">
                <a:solidFill>
                  <a:srgbClr val="DCDCDC"/>
                </a:solidFill>
                <a:latin typeface="Arial"/>
                <a:ea typeface="Arial"/>
                <a:cs typeface="Arial"/>
                <a:sym typeface="Arial"/>
              </a:rPr>
              <a:t>])</a:t>
            </a:r>
            <a:endParaRPr sz="2752">
              <a:solidFill>
                <a:srgbClr val="DCDCDC"/>
              </a:solidFill>
              <a:latin typeface="Arial"/>
              <a:ea typeface="Arial"/>
              <a:cs typeface="Arial"/>
              <a:sym typeface="Arial"/>
            </a:endParaRPr>
          </a:p>
          <a:p>
            <a:pPr marL="0" lvl="0" indent="0" algn="l" rtl="0">
              <a:lnSpc>
                <a:spcPct val="100000"/>
              </a:lnSpc>
              <a:spcBef>
                <a:spcPts val="0"/>
              </a:spcBef>
              <a:spcAft>
                <a:spcPts val="0"/>
              </a:spcAft>
              <a:buClr>
                <a:srgbClr val="D4D4D4"/>
              </a:buClr>
              <a:buSzPts val="1204"/>
              <a:buFont typeface="Courier"/>
              <a:buNone/>
            </a:pPr>
            <a:r>
              <a:rPr lang="en-US" sz="1204">
                <a:solidFill>
                  <a:srgbClr val="D4D4D4"/>
                </a:solidFill>
                <a:latin typeface="Courier"/>
                <a:ea typeface="Courier"/>
                <a:cs typeface="Courier"/>
                <a:sym typeface="Courier"/>
              </a:rPr>
              <a:t>y = np.array</a:t>
            </a:r>
            <a:r>
              <a:rPr lang="en-US" sz="2752">
                <a:solidFill>
                  <a:srgbClr val="DCDCDC"/>
                </a:solidFill>
                <a:latin typeface="Arial"/>
                <a:ea typeface="Arial"/>
                <a:cs typeface="Arial"/>
                <a:sym typeface="Arial"/>
              </a:rPr>
              <a:t>([</a:t>
            </a:r>
            <a:r>
              <a:rPr lang="en-US" sz="2752">
                <a:solidFill>
                  <a:srgbClr val="B5CEA8"/>
                </a:solidFill>
                <a:latin typeface="Arial"/>
                <a:ea typeface="Arial"/>
                <a:cs typeface="Arial"/>
                <a:sym typeface="Arial"/>
              </a:rPr>
              <a:t>153</a:t>
            </a:r>
            <a:r>
              <a:rPr lang="en-US" sz="2752">
                <a:solidFill>
                  <a:srgbClr val="DCDCDC"/>
                </a:solidFill>
                <a:latin typeface="Arial"/>
                <a:ea typeface="Arial"/>
                <a:cs typeface="Arial"/>
                <a:sym typeface="Arial"/>
              </a:rPr>
              <a:t>,</a:t>
            </a:r>
            <a:r>
              <a:rPr lang="en-US" sz="1204">
                <a:solidFill>
                  <a:srgbClr val="D4D4D4"/>
                </a:solidFill>
                <a:latin typeface="Courier"/>
                <a:ea typeface="Courier"/>
                <a:cs typeface="Courier"/>
                <a:sym typeface="Courier"/>
              </a:rPr>
              <a:t> </a:t>
            </a:r>
            <a:r>
              <a:rPr lang="en-US" sz="2752">
                <a:solidFill>
                  <a:srgbClr val="B5CEA8"/>
                </a:solidFill>
                <a:latin typeface="Arial"/>
                <a:ea typeface="Arial"/>
                <a:cs typeface="Arial"/>
                <a:sym typeface="Arial"/>
              </a:rPr>
              <a:t>166</a:t>
            </a:r>
            <a:r>
              <a:rPr lang="en-US" sz="2752">
                <a:solidFill>
                  <a:srgbClr val="DCDCDC"/>
                </a:solidFill>
                <a:latin typeface="Arial"/>
                <a:ea typeface="Arial"/>
                <a:cs typeface="Arial"/>
                <a:sym typeface="Arial"/>
              </a:rPr>
              <a:t>,</a:t>
            </a:r>
            <a:r>
              <a:rPr lang="en-US" sz="1204">
                <a:solidFill>
                  <a:srgbClr val="D4D4D4"/>
                </a:solidFill>
                <a:latin typeface="Courier"/>
                <a:ea typeface="Courier"/>
                <a:cs typeface="Courier"/>
                <a:sym typeface="Courier"/>
              </a:rPr>
              <a:t> </a:t>
            </a:r>
            <a:r>
              <a:rPr lang="en-US" sz="2752">
                <a:solidFill>
                  <a:srgbClr val="B5CEA8"/>
                </a:solidFill>
                <a:latin typeface="Arial"/>
                <a:ea typeface="Arial"/>
                <a:cs typeface="Arial"/>
                <a:sym typeface="Arial"/>
              </a:rPr>
              <a:t>302</a:t>
            </a:r>
            <a:r>
              <a:rPr lang="en-US" sz="2752">
                <a:solidFill>
                  <a:srgbClr val="DCDCDC"/>
                </a:solidFill>
                <a:latin typeface="Arial"/>
                <a:ea typeface="Arial"/>
                <a:cs typeface="Arial"/>
                <a:sym typeface="Arial"/>
              </a:rPr>
              <a:t>,</a:t>
            </a:r>
            <a:r>
              <a:rPr lang="en-US" sz="1204">
                <a:solidFill>
                  <a:srgbClr val="D4D4D4"/>
                </a:solidFill>
                <a:latin typeface="Courier"/>
                <a:ea typeface="Courier"/>
                <a:cs typeface="Courier"/>
                <a:sym typeface="Courier"/>
              </a:rPr>
              <a:t> </a:t>
            </a:r>
            <a:r>
              <a:rPr lang="en-US" sz="2752">
                <a:solidFill>
                  <a:srgbClr val="B5CEA8"/>
                </a:solidFill>
                <a:latin typeface="Arial"/>
                <a:ea typeface="Arial"/>
                <a:cs typeface="Arial"/>
                <a:sym typeface="Arial"/>
              </a:rPr>
              <a:t>341</a:t>
            </a:r>
            <a:r>
              <a:rPr lang="en-US" sz="2752">
                <a:solidFill>
                  <a:srgbClr val="DCDCDC"/>
                </a:solidFill>
                <a:latin typeface="Arial"/>
                <a:ea typeface="Arial"/>
                <a:cs typeface="Arial"/>
                <a:sym typeface="Arial"/>
              </a:rPr>
              <a:t>,</a:t>
            </a:r>
            <a:r>
              <a:rPr lang="en-US" sz="1204">
                <a:solidFill>
                  <a:srgbClr val="D4D4D4"/>
                </a:solidFill>
                <a:latin typeface="Courier"/>
                <a:ea typeface="Courier"/>
                <a:cs typeface="Courier"/>
                <a:sym typeface="Courier"/>
              </a:rPr>
              <a:t> </a:t>
            </a:r>
            <a:r>
              <a:rPr lang="en-US" sz="2752">
                <a:solidFill>
                  <a:srgbClr val="B5CEA8"/>
                </a:solidFill>
                <a:latin typeface="Arial"/>
                <a:ea typeface="Arial"/>
                <a:cs typeface="Arial"/>
                <a:sym typeface="Arial"/>
              </a:rPr>
              <a:t>1223</a:t>
            </a:r>
            <a:r>
              <a:rPr lang="en-US" sz="2752">
                <a:solidFill>
                  <a:srgbClr val="DCDCDC"/>
                </a:solidFill>
                <a:latin typeface="Arial"/>
                <a:ea typeface="Arial"/>
                <a:cs typeface="Arial"/>
                <a:sym typeface="Arial"/>
              </a:rPr>
              <a:t>])</a:t>
            </a:r>
            <a:endParaRPr sz="2752">
              <a:solidFill>
                <a:srgbClr val="DCDCDC"/>
              </a:solidFill>
              <a:latin typeface="Arial"/>
              <a:ea typeface="Arial"/>
              <a:cs typeface="Arial"/>
              <a:sym typeface="Arial"/>
            </a:endParaRPr>
          </a:p>
          <a:p>
            <a:pPr marL="0" lvl="0" indent="0" algn="l" rtl="0">
              <a:lnSpc>
                <a:spcPct val="100000"/>
              </a:lnSpc>
              <a:spcBef>
                <a:spcPts val="0"/>
              </a:spcBef>
              <a:spcAft>
                <a:spcPts val="0"/>
              </a:spcAft>
              <a:buClr>
                <a:srgbClr val="000000"/>
              </a:buClr>
              <a:buSzPts val="3200"/>
              <a:buFont typeface="Arial"/>
              <a:buNone/>
            </a:pPr>
            <a:endParaRPr>
              <a:solidFill>
                <a:srgbClr val="DCDCDC"/>
              </a:solidFill>
            </a:endParaRPr>
          </a:p>
          <a:p>
            <a:pPr marL="0" lvl="0" indent="0" algn="l" rtl="0">
              <a:lnSpc>
                <a:spcPct val="100000"/>
              </a:lnSpc>
              <a:spcBef>
                <a:spcPts val="0"/>
              </a:spcBef>
              <a:spcAft>
                <a:spcPts val="0"/>
              </a:spcAft>
              <a:buClr>
                <a:srgbClr val="D4D4D4"/>
              </a:buClr>
              <a:buSzPts val="2752"/>
              <a:buFont typeface="Arial"/>
              <a:buNone/>
            </a:pPr>
            <a:r>
              <a:rPr lang="en-US" sz="2752">
                <a:solidFill>
                  <a:srgbClr val="D4D4D4"/>
                </a:solidFill>
              </a:rPr>
              <a:t>plt.ylabel</a:t>
            </a:r>
            <a:r>
              <a:rPr lang="en-US">
                <a:solidFill>
                  <a:srgbClr val="DCDCDC"/>
                </a:solidFill>
              </a:rPr>
              <a:t>(</a:t>
            </a:r>
            <a:r>
              <a:rPr lang="en-US" sz="1204">
                <a:solidFill>
                  <a:srgbClr val="CE9178"/>
                </a:solidFill>
                <a:latin typeface="Courier"/>
                <a:ea typeface="Courier"/>
                <a:cs typeface="Courier"/>
                <a:sym typeface="Courier"/>
              </a:rPr>
              <a:t>"Mem Bandwidth(GB/s)"</a:t>
            </a:r>
            <a:r>
              <a:rPr lang="en-US">
                <a:solidFill>
                  <a:srgbClr val="DCDCDC"/>
                </a:solidFill>
              </a:rPr>
              <a:t>)</a:t>
            </a:r>
            <a:endParaRPr/>
          </a:p>
          <a:p>
            <a:pPr marL="0" lvl="0" indent="0" algn="l" rtl="0">
              <a:lnSpc>
                <a:spcPct val="100000"/>
              </a:lnSpc>
              <a:spcBef>
                <a:spcPts val="0"/>
              </a:spcBef>
              <a:spcAft>
                <a:spcPts val="0"/>
              </a:spcAft>
              <a:buClr>
                <a:srgbClr val="D4D4D4"/>
              </a:buClr>
              <a:buSzPts val="1204"/>
              <a:buFont typeface="Courier"/>
              <a:buNone/>
            </a:pPr>
            <a:r>
              <a:rPr lang="en-US" sz="1204">
                <a:solidFill>
                  <a:srgbClr val="D4D4D4"/>
                </a:solidFill>
                <a:latin typeface="Courier"/>
                <a:ea typeface="Courier"/>
                <a:cs typeface="Courier"/>
                <a:sym typeface="Courier"/>
              </a:rPr>
              <a:t>plt.bar</a:t>
            </a:r>
            <a:r>
              <a:rPr lang="en-US" sz="2752">
                <a:solidFill>
                  <a:srgbClr val="DCDCDC"/>
                </a:solidFill>
                <a:latin typeface="Arial"/>
                <a:ea typeface="Arial"/>
                <a:cs typeface="Arial"/>
                <a:sym typeface="Arial"/>
              </a:rPr>
              <a:t>(</a:t>
            </a:r>
            <a:r>
              <a:rPr lang="en-US" sz="1204">
                <a:solidFill>
                  <a:srgbClr val="D4D4D4"/>
                </a:solidFill>
                <a:latin typeface="Courier"/>
                <a:ea typeface="Courier"/>
                <a:cs typeface="Courier"/>
                <a:sym typeface="Courier"/>
              </a:rPr>
              <a:t>x</a:t>
            </a:r>
            <a:r>
              <a:rPr lang="en-US" sz="2752">
                <a:solidFill>
                  <a:srgbClr val="DCDCDC"/>
                </a:solidFill>
                <a:latin typeface="Arial"/>
                <a:ea typeface="Arial"/>
                <a:cs typeface="Arial"/>
                <a:sym typeface="Arial"/>
              </a:rPr>
              <a:t>,</a:t>
            </a:r>
            <a:r>
              <a:rPr lang="en-US" sz="1204">
                <a:solidFill>
                  <a:srgbClr val="D4D4D4"/>
                </a:solidFill>
                <a:latin typeface="Courier"/>
                <a:ea typeface="Courier"/>
                <a:cs typeface="Courier"/>
                <a:sym typeface="Courier"/>
              </a:rPr>
              <a:t>y</a:t>
            </a:r>
            <a:r>
              <a:rPr lang="en-US" sz="2752">
                <a:solidFill>
                  <a:srgbClr val="DCDCDC"/>
                </a:solidFill>
                <a:latin typeface="Arial"/>
                <a:ea typeface="Arial"/>
                <a:cs typeface="Arial"/>
                <a:sym typeface="Arial"/>
              </a:rPr>
              <a:t>)</a:t>
            </a:r>
            <a:endParaRPr sz="2752">
              <a:solidFill>
                <a:srgbClr val="DCDCDC"/>
              </a:solidFill>
              <a:latin typeface="Arial"/>
              <a:ea typeface="Arial"/>
              <a:cs typeface="Arial"/>
              <a:sym typeface="Arial"/>
            </a:endParaRPr>
          </a:p>
          <a:p>
            <a:pPr marL="0" lvl="0" indent="0" algn="l" rtl="0">
              <a:lnSpc>
                <a:spcPct val="100000"/>
              </a:lnSpc>
              <a:spcBef>
                <a:spcPts val="0"/>
              </a:spcBef>
              <a:spcAft>
                <a:spcPts val="0"/>
              </a:spcAft>
              <a:buClr>
                <a:srgbClr val="D4D4D4"/>
              </a:buClr>
              <a:buSzPts val="1204"/>
              <a:buFont typeface="Courier"/>
              <a:buNone/>
            </a:pPr>
            <a:r>
              <a:rPr lang="en-US" sz="1204">
                <a:solidFill>
                  <a:srgbClr val="D4D4D4"/>
                </a:solidFill>
                <a:latin typeface="Courier"/>
                <a:ea typeface="Courier"/>
                <a:cs typeface="Courier"/>
                <a:sym typeface="Courier"/>
              </a:rPr>
              <a:t>plt.show</a:t>
            </a:r>
            <a:r>
              <a:rPr lang="en-US" sz="2752">
                <a:solidFill>
                  <a:srgbClr val="DCDCDC"/>
                </a:solidFill>
                <a:latin typeface="Arial"/>
                <a:ea typeface="Arial"/>
                <a:cs typeface="Arial"/>
                <a:sym typeface="Arial"/>
              </a:rPr>
              <a:t>()</a:t>
            </a:r>
            <a:endParaRPr/>
          </a:p>
        </p:txBody>
      </p:sp>
      <p:sp>
        <p:nvSpPr>
          <p:cNvPr id="2" name="Google Shape;204;g3687d1c8fc2_3_46">
            <a:extLst>
              <a:ext uri="{FF2B5EF4-FFF2-40B4-BE49-F238E27FC236}">
                <a16:creationId xmlns:a16="http://schemas.microsoft.com/office/drawing/2014/main" id="{E6549206-E764-0FE4-DA88-70C22BE330F5}"/>
              </a:ext>
            </a:extLst>
          </p:cNvPr>
          <p:cNvSpPr txBox="1"/>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200" b="0" u="none">
                <a:solidFill>
                  <a:srgbClr val="888888"/>
                </a:solidFill>
                <a:latin typeface="Arial"/>
                <a:ea typeface="Arial"/>
                <a:cs typeface="Arial"/>
                <a:sym typeface="Arial"/>
              </a:rPr>
              <a:t>23</a:t>
            </a:fld>
            <a:endParaRPr sz="1200" b="0" u="none">
              <a:solidFill>
                <a:srgbClr val="888888"/>
              </a:solidFill>
              <a:latin typeface="Arial"/>
              <a:ea typeface="Arial"/>
              <a:cs typeface="Arial"/>
              <a:sym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61F2B9E-5BB0-4DD4-FCAD-B35BEE852BB3}"/>
              </a:ext>
            </a:extLst>
          </p:cNvPr>
          <p:cNvSpPr>
            <a:spLocks noGrp="1"/>
          </p:cNvSpPr>
          <p:nvPr>
            <p:ph type="title"/>
          </p:nvPr>
        </p:nvSpPr>
        <p:spPr/>
        <p:txBody>
          <a:bodyPr/>
          <a:lstStyle/>
          <a:p>
            <a:r>
              <a:rPr lang="en-US"/>
              <a:t>gem5’s GPU Simulation Modes</a:t>
            </a:r>
          </a:p>
        </p:txBody>
      </p:sp>
      <p:sp>
        <p:nvSpPr>
          <p:cNvPr id="5" name="Text Placeholder 4">
            <a:extLst>
              <a:ext uri="{FF2B5EF4-FFF2-40B4-BE49-F238E27FC236}">
                <a16:creationId xmlns:a16="http://schemas.microsoft.com/office/drawing/2014/main" id="{9D01D015-24B0-8A6F-B4E9-614D8EA3020D}"/>
              </a:ext>
            </a:extLst>
          </p:cNvPr>
          <p:cNvSpPr>
            <a:spLocks noGrp="1"/>
          </p:cNvSpPr>
          <p:nvPr>
            <p:ph type="body" idx="1"/>
          </p:nvPr>
        </p:nvSpPr>
        <p:spPr>
          <a:xfrm>
            <a:off x="609600" y="1250899"/>
            <a:ext cx="10971215" cy="5156163"/>
          </a:xfrm>
        </p:spPr>
        <p:txBody>
          <a:bodyPr>
            <a:normAutofit fontScale="92500" lnSpcReduction="20000"/>
          </a:bodyPr>
          <a:lstStyle/>
          <a:p>
            <a:pPr marL="285750" indent="-285750">
              <a:buFont typeface="Arial" panose="020B0604020202020204" pitchFamily="34" charset="0"/>
              <a:buChar char="•"/>
            </a:pPr>
            <a:r>
              <a:rPr lang="en-US" sz="2400"/>
              <a:t>AMD GPUs: </a:t>
            </a:r>
            <a:r>
              <a:rPr lang="en-US" sz="2400" err="1"/>
              <a:t>ROCm</a:t>
            </a:r>
            <a:r>
              <a:rPr lang="en-US" sz="2400"/>
              <a:t> stack to interface with CPU(s)</a:t>
            </a:r>
          </a:p>
          <a:p>
            <a:pPr marL="285750" indent="-285750">
              <a:buFont typeface="Arial" panose="020B0604020202020204" pitchFamily="34" charset="0"/>
              <a:buChar char="•"/>
            </a:pPr>
            <a:r>
              <a:rPr lang="en-US" sz="2400" err="1"/>
              <a:t>ROCm</a:t>
            </a:r>
            <a:r>
              <a:rPr lang="en-US" sz="2400"/>
              <a:t> stack:</a:t>
            </a:r>
          </a:p>
          <a:p>
            <a:pPr marL="514350" lvl="1" indent="-285750">
              <a:buFont typeface="Arial" panose="020B0604020202020204" pitchFamily="34" charset="0"/>
              <a:buChar char="•"/>
            </a:pPr>
            <a:r>
              <a:rPr lang="en-US" sz="2200"/>
              <a:t>Runtime layer – </a:t>
            </a:r>
            <a:r>
              <a:rPr lang="en-US" sz="2200" err="1"/>
              <a:t>ROCr</a:t>
            </a:r>
            <a:endParaRPr lang="en-US" sz="2200"/>
          </a:p>
          <a:p>
            <a:pPr marL="514350" lvl="1" indent="-285750">
              <a:buFont typeface="Arial" panose="020B0604020202020204" pitchFamily="34" charset="0"/>
              <a:buChar char="•"/>
            </a:pPr>
            <a:r>
              <a:rPr lang="en-US" sz="2200" err="1"/>
              <a:t>Thunk</a:t>
            </a:r>
            <a:r>
              <a:rPr lang="en-US" sz="2200"/>
              <a:t> (user-space driver) – ROCt</a:t>
            </a:r>
          </a:p>
          <a:p>
            <a:pPr marL="514350" lvl="1" indent="-285750">
              <a:buFont typeface="Arial" panose="020B0604020202020204" pitchFamily="34" charset="0"/>
              <a:buChar char="•"/>
            </a:pPr>
            <a:r>
              <a:rPr lang="en-US" sz="2200"/>
              <a:t>Kernel fusion driver (KFD) – </a:t>
            </a:r>
            <a:r>
              <a:rPr lang="en-US" sz="2200" err="1"/>
              <a:t>ROCk</a:t>
            </a:r>
            <a:r>
              <a:rPr lang="en-US" sz="2200"/>
              <a:t> (in Linux)</a:t>
            </a:r>
          </a:p>
          <a:p>
            <a:pPr marL="514350" lvl="1" indent="-285750">
              <a:buFont typeface="Arial" panose="020B0604020202020204" pitchFamily="34" charset="0"/>
              <a:buChar char="•"/>
            </a:pPr>
            <a:r>
              <a:rPr lang="en-US" sz="2200" err="1"/>
              <a:t>MIOpen</a:t>
            </a:r>
            <a:r>
              <a:rPr lang="en-US" sz="2200"/>
              <a:t> – Machine intelligence (MI/ML) library</a:t>
            </a:r>
          </a:p>
          <a:p>
            <a:pPr marL="514350" lvl="1" indent="-285750">
              <a:buFont typeface="Arial" panose="020B0604020202020204" pitchFamily="34" charset="0"/>
              <a:buChar char="•"/>
            </a:pPr>
            <a:r>
              <a:rPr lang="en-US" sz="2200" err="1"/>
              <a:t>rocBLAS</a:t>
            </a:r>
            <a:r>
              <a:rPr lang="en-US" sz="2200"/>
              <a:t> – BLAS (e.g., GEMMs) library</a:t>
            </a:r>
          </a:p>
          <a:p>
            <a:pPr marL="514350" lvl="1" indent="-285750">
              <a:buFont typeface="Arial" panose="020B0604020202020204" pitchFamily="34" charset="0"/>
              <a:buChar char="•"/>
            </a:pPr>
            <a:r>
              <a:rPr lang="en-US" sz="2200"/>
              <a:t>HIP (LLVM backend, clang frontend)</a:t>
            </a:r>
          </a:p>
          <a:p>
            <a:pPr marL="285750" indent="-285750">
              <a:buFont typeface="Arial" panose="020B0604020202020204" pitchFamily="34" charset="0"/>
              <a:buChar char="•"/>
            </a:pPr>
            <a:r>
              <a:rPr lang="en-US" sz="2400" err="1"/>
              <a:t>Syscall</a:t>
            </a:r>
            <a:r>
              <a:rPr lang="en-US" sz="2400"/>
              <a:t> emulation (SE) mode:</a:t>
            </a:r>
          </a:p>
          <a:p>
            <a:pPr marL="514350" lvl="1" indent="-285750">
              <a:buFont typeface="Arial" panose="020B0604020202020204" pitchFamily="34" charset="0"/>
              <a:buChar char="•"/>
            </a:pPr>
            <a:r>
              <a:rPr lang="en-US" sz="2200"/>
              <a:t>Simulate all except </a:t>
            </a:r>
            <a:r>
              <a:rPr lang="en-US" sz="2200" err="1"/>
              <a:t>ROCk</a:t>
            </a:r>
            <a:r>
              <a:rPr lang="en-US" sz="2200"/>
              <a:t>, which gem5 emulates via docker</a:t>
            </a:r>
          </a:p>
          <a:p>
            <a:pPr marL="285750" indent="-285750">
              <a:buFont typeface="Arial" panose="020B0604020202020204" pitchFamily="34" charset="0"/>
              <a:buChar char="•"/>
            </a:pPr>
            <a:r>
              <a:rPr lang="en-US" sz="2400"/>
              <a:t>Full system (FS) model:</a:t>
            </a:r>
          </a:p>
          <a:p>
            <a:pPr marL="514350" lvl="1" indent="-285750">
              <a:buFont typeface="Arial" panose="020B0604020202020204" pitchFamily="34" charset="0"/>
              <a:buChar char="•"/>
            </a:pPr>
            <a:r>
              <a:rPr lang="en-US" sz="2200"/>
              <a:t>Simulated disk image containing entire </a:t>
            </a:r>
            <a:r>
              <a:rPr lang="en-US" sz="2200" err="1"/>
              <a:t>ROCm</a:t>
            </a:r>
            <a:r>
              <a:rPr lang="en-US" sz="2200"/>
              <a:t> stack – </a:t>
            </a:r>
            <a:r>
              <a:rPr lang="en-US" sz="2200">
                <a:solidFill>
                  <a:srgbClr val="E15310"/>
                </a:solidFill>
              </a:rPr>
              <a:t>great for deep co-design</a:t>
            </a:r>
          </a:p>
          <a:p>
            <a:endParaRPr lang="en-US"/>
          </a:p>
        </p:txBody>
      </p:sp>
      <p:sp>
        <p:nvSpPr>
          <p:cNvPr id="8" name="Google Shape;204;g3687d1c8fc2_3_46">
            <a:extLst>
              <a:ext uri="{FF2B5EF4-FFF2-40B4-BE49-F238E27FC236}">
                <a16:creationId xmlns:a16="http://schemas.microsoft.com/office/drawing/2014/main" id="{697E4F90-9AFB-AA9B-6C77-81CBB5DC741C}"/>
              </a:ext>
            </a:extLst>
          </p:cNvPr>
          <p:cNvSpPr txBox="1"/>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200" b="0" u="none">
                <a:solidFill>
                  <a:srgbClr val="888888"/>
                </a:solidFill>
                <a:latin typeface="Arial"/>
                <a:ea typeface="Arial"/>
                <a:cs typeface="Arial"/>
                <a:sym typeface="Arial"/>
              </a:rPr>
              <a:t>24</a:t>
            </a:fld>
            <a:endParaRPr sz="1200" b="0" u="none">
              <a:solidFill>
                <a:srgbClr val="888888"/>
              </a:solidFill>
              <a:latin typeface="Arial"/>
              <a:ea typeface="Arial"/>
              <a:cs typeface="Arial"/>
              <a:sym typeface="Arial"/>
            </a:endParaRPr>
          </a:p>
        </p:txBody>
      </p:sp>
    </p:spTree>
    <p:extLst>
      <p:ext uri="{BB962C8B-B14F-4D97-AF65-F5344CB8AC3E}">
        <p14:creationId xmlns:p14="http://schemas.microsoft.com/office/powerpoint/2010/main" val="5376338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92AF4DD-0BEE-748E-678A-464C8FC9B8AD}"/>
              </a:ext>
            </a:extLst>
          </p:cNvPr>
          <p:cNvSpPr>
            <a:spLocks noGrp="1"/>
          </p:cNvSpPr>
          <p:nvPr>
            <p:ph type="title"/>
          </p:nvPr>
        </p:nvSpPr>
        <p:spPr>
          <a:xfrm>
            <a:off x="609600" y="107898"/>
            <a:ext cx="11246285" cy="1143001"/>
          </a:xfrm>
        </p:spPr>
        <p:txBody>
          <a:bodyPr>
            <a:normAutofit fontScale="90000"/>
          </a:bodyPr>
          <a:lstStyle/>
          <a:p>
            <a:r>
              <a:rPr lang="en-US"/>
              <a:t>gem5 CPU-GPU SE Mode: Modern App Support</a:t>
            </a:r>
          </a:p>
        </p:txBody>
      </p:sp>
      <p:sp>
        <p:nvSpPr>
          <p:cNvPr id="6" name="Oval 5">
            <a:extLst>
              <a:ext uri="{FF2B5EF4-FFF2-40B4-BE49-F238E27FC236}">
                <a16:creationId xmlns:a16="http://schemas.microsoft.com/office/drawing/2014/main" id="{A9619C76-CDA1-03A5-F797-8289EC4FFC3B}"/>
              </a:ext>
            </a:extLst>
          </p:cNvPr>
          <p:cNvSpPr/>
          <p:nvPr/>
        </p:nvSpPr>
        <p:spPr>
          <a:xfrm>
            <a:off x="420457" y="2708991"/>
            <a:ext cx="4102536" cy="1571077"/>
          </a:xfrm>
          <a:prstGeom prst="ellipse">
            <a:avLst/>
          </a:prstGeom>
          <a:solidFill>
            <a:sysClr val="window" lastClr="FFFFFF"/>
          </a:solidFill>
          <a:ln w="12700" cap="flat" cmpd="sng" algn="ctr">
            <a:solidFill>
              <a:srgbClr val="205D98"/>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F2E4C"/>
              </a:solidFill>
              <a:effectLst/>
              <a:uLnTx/>
              <a:uFillTx/>
              <a:latin typeface="Abadi MT Std"/>
              <a:ea typeface="+mn-ea"/>
              <a:cs typeface="+mn-cs"/>
            </a:endParaRPr>
          </a:p>
        </p:txBody>
      </p:sp>
      <p:pic>
        <p:nvPicPr>
          <p:cNvPr id="7" name="Content Placeholder 6">
            <a:extLst>
              <a:ext uri="{FF2B5EF4-FFF2-40B4-BE49-F238E27FC236}">
                <a16:creationId xmlns:a16="http://schemas.microsoft.com/office/drawing/2014/main" id="{F08E3904-D39C-F14E-DADA-ED3A2908BAE3}"/>
              </a:ext>
            </a:extLst>
          </p:cNvPr>
          <p:cNvPicPr>
            <a:picLocks noChangeAspect="1"/>
          </p:cNvPicPr>
          <p:nvPr/>
        </p:nvPicPr>
        <p:blipFill>
          <a:blip r:embed="rId2"/>
          <a:stretch>
            <a:fillRect/>
          </a:stretch>
        </p:blipFill>
        <p:spPr>
          <a:xfrm>
            <a:off x="2230221" y="1271367"/>
            <a:ext cx="8636992" cy="4446587"/>
          </a:xfrm>
          <a:prstGeom prst="rect">
            <a:avLst/>
          </a:prstGeom>
        </p:spPr>
      </p:pic>
      <p:sp>
        <p:nvSpPr>
          <p:cNvPr id="8" name="TextBox 7">
            <a:extLst>
              <a:ext uri="{FF2B5EF4-FFF2-40B4-BE49-F238E27FC236}">
                <a16:creationId xmlns:a16="http://schemas.microsoft.com/office/drawing/2014/main" id="{9D85BF47-B55F-D962-C6EB-5F40454ADE95}"/>
              </a:ext>
            </a:extLst>
          </p:cNvPr>
          <p:cNvSpPr txBox="1"/>
          <p:nvPr/>
        </p:nvSpPr>
        <p:spPr>
          <a:xfrm>
            <a:off x="224117" y="4885765"/>
            <a:ext cx="7384098" cy="892552"/>
          </a:xfrm>
          <a:prstGeom prst="rect">
            <a:avLst/>
          </a:prstGeom>
          <a:noFill/>
        </p:spPr>
        <p:txBody>
          <a:bodyPr wrap="square" rtlCol="0">
            <a:spAutoFit/>
          </a:bodyPr>
          <a:lstStyle/>
          <a:p>
            <a:pPr algn="ctr" defTabSz="914400"/>
            <a:r>
              <a:rPr lang="en-US" sz="2800" b="1">
                <a:solidFill>
                  <a:srgbClr val="D67F00"/>
                </a:solidFill>
                <a:latin typeface="Red Hat Text" panose="02010303040201060303" pitchFamily="2" charset="0"/>
                <a:ea typeface="Red Hat Text" panose="02010303040201060303" pitchFamily="2" charset="0"/>
                <a:cs typeface="Red Hat Text" panose="02010303040201060303" pitchFamily="2" charset="0"/>
              </a:rPr>
              <a:t>We added this support</a:t>
            </a:r>
          </a:p>
          <a:p>
            <a:pPr algn="ctr" defTabSz="914400"/>
            <a:r>
              <a:rPr lang="en-US" sz="2400" b="1">
                <a:solidFill>
                  <a:srgbClr val="D67F00"/>
                </a:solidFill>
                <a:latin typeface="Red Hat Text" panose="02010303040201060303" pitchFamily="2" charset="0"/>
                <a:ea typeface="Red Hat Text" panose="02010303040201060303" pitchFamily="2" charset="0"/>
                <a:cs typeface="Red Hat Text" panose="02010303040201060303" pitchFamily="2" charset="0"/>
              </a:rPr>
              <a:t>[Alsop IISWC ‘19], [</a:t>
            </a:r>
            <a:r>
              <a:rPr lang="en-US" sz="2400" b="1" err="1">
                <a:solidFill>
                  <a:srgbClr val="D67F00"/>
                </a:solidFill>
                <a:latin typeface="Red Hat Text" panose="02010303040201060303" pitchFamily="2" charset="0"/>
                <a:ea typeface="Red Hat Text" panose="02010303040201060303" pitchFamily="2" charset="0"/>
                <a:cs typeface="Red Hat Text" panose="02010303040201060303" pitchFamily="2" charset="0"/>
              </a:rPr>
              <a:t>Roarty</a:t>
            </a:r>
            <a:r>
              <a:rPr lang="en-US" sz="2400" b="1">
                <a:solidFill>
                  <a:srgbClr val="D67F00"/>
                </a:solidFill>
                <a:latin typeface="Red Hat Text" panose="02010303040201060303" pitchFamily="2" charset="0"/>
                <a:ea typeface="Red Hat Text" panose="02010303040201060303" pitchFamily="2" charset="0"/>
                <a:cs typeface="Red Hat Text" panose="02010303040201060303" pitchFamily="2" charset="0"/>
              </a:rPr>
              <a:t> gem5 Workshop ‘21]</a:t>
            </a:r>
          </a:p>
        </p:txBody>
      </p:sp>
      <p:cxnSp>
        <p:nvCxnSpPr>
          <p:cNvPr id="9" name="Straight Arrow Connector 8">
            <a:extLst>
              <a:ext uri="{FF2B5EF4-FFF2-40B4-BE49-F238E27FC236}">
                <a16:creationId xmlns:a16="http://schemas.microsoft.com/office/drawing/2014/main" id="{BE40548C-7F5A-FDE8-342F-B97751C41A68}"/>
              </a:ext>
            </a:extLst>
          </p:cNvPr>
          <p:cNvCxnSpPr>
            <a:cxnSpLocks/>
          </p:cNvCxnSpPr>
          <p:nvPr/>
        </p:nvCxnSpPr>
        <p:spPr>
          <a:xfrm flipV="1">
            <a:off x="2230221" y="2055416"/>
            <a:ext cx="2775758" cy="653575"/>
          </a:xfrm>
          <a:prstGeom prst="straightConnector1">
            <a:avLst/>
          </a:prstGeom>
          <a:noFill/>
          <a:ln w="31750" cap="flat" cmpd="sng" algn="ctr">
            <a:solidFill>
              <a:srgbClr val="205D98"/>
            </a:solidFill>
            <a:prstDash val="solid"/>
            <a:miter lim="800000"/>
            <a:tailEnd type="triangle"/>
          </a:ln>
          <a:effectLst/>
        </p:spPr>
      </p:cxnSp>
      <p:sp>
        <p:nvSpPr>
          <p:cNvPr id="10" name="TextBox 9">
            <a:extLst>
              <a:ext uri="{FF2B5EF4-FFF2-40B4-BE49-F238E27FC236}">
                <a16:creationId xmlns:a16="http://schemas.microsoft.com/office/drawing/2014/main" id="{6DEEC946-398B-74F3-E5DE-72770BDDDDE7}"/>
              </a:ext>
            </a:extLst>
          </p:cNvPr>
          <p:cNvSpPr txBox="1"/>
          <p:nvPr/>
        </p:nvSpPr>
        <p:spPr>
          <a:xfrm>
            <a:off x="1044318" y="2937374"/>
            <a:ext cx="3318388" cy="1200329"/>
          </a:xfrm>
          <a:prstGeom prst="rect">
            <a:avLst/>
          </a:prstGeom>
          <a:noFill/>
        </p:spPr>
        <p:txBody>
          <a:bodyPr wrap="square" rtlCol="0">
            <a:spAutoFit/>
          </a:bodyPr>
          <a:lstStyle/>
          <a:p>
            <a:pPr defTabSz="914400"/>
            <a:r>
              <a:rPr lang="en-US" sz="1800">
                <a:solidFill>
                  <a:srgbClr val="0F2E4C"/>
                </a:solidFill>
                <a:latin typeface="Red Hat Text" panose="02010303040201060303" pitchFamily="2" charset="0"/>
                <a:ea typeface="Red Hat Text" panose="02010303040201060303" pitchFamily="2" charset="0"/>
                <a:cs typeface="Red Hat Text" panose="02010303040201060303" pitchFamily="2" charset="0"/>
              </a:rPr>
              <a:t>APIs to HIP libraries</a:t>
            </a:r>
          </a:p>
          <a:p>
            <a:pPr defTabSz="914400"/>
            <a:r>
              <a:rPr lang="en-US" sz="1800">
                <a:solidFill>
                  <a:srgbClr val="0F2E4C"/>
                </a:solidFill>
                <a:latin typeface="Red Hat Text" panose="02010303040201060303" pitchFamily="2" charset="0"/>
                <a:ea typeface="Red Hat Text" panose="02010303040201060303" pitchFamily="2" charset="0"/>
                <a:cs typeface="Red Hat Text" panose="02010303040201060303" pitchFamily="2" charset="0"/>
              </a:rPr>
              <a:t>SE mode currently doesn’t support frameworks like </a:t>
            </a:r>
            <a:r>
              <a:rPr lang="en-US" sz="1800" err="1">
                <a:solidFill>
                  <a:srgbClr val="0F2E4C"/>
                </a:solidFill>
                <a:latin typeface="Red Hat Text" panose="02010303040201060303" pitchFamily="2" charset="0"/>
                <a:ea typeface="Red Hat Text" panose="02010303040201060303" pitchFamily="2" charset="0"/>
                <a:cs typeface="Red Hat Text" panose="02010303040201060303" pitchFamily="2" charset="0"/>
              </a:rPr>
              <a:t>PyTorch</a:t>
            </a:r>
            <a:r>
              <a:rPr lang="en-US" sz="1800">
                <a:solidFill>
                  <a:srgbClr val="0F2E4C"/>
                </a:solidFill>
                <a:latin typeface="Red Hat Text" panose="02010303040201060303" pitchFamily="2" charset="0"/>
                <a:ea typeface="Red Hat Text" panose="02010303040201060303" pitchFamily="2" charset="0"/>
                <a:cs typeface="Red Hat Text" panose="02010303040201060303" pitchFamily="2" charset="0"/>
              </a:rPr>
              <a:t>, TensorFlow</a:t>
            </a:r>
          </a:p>
        </p:txBody>
      </p:sp>
      <p:sp>
        <p:nvSpPr>
          <p:cNvPr id="11" name="Oval 10">
            <a:extLst>
              <a:ext uri="{FF2B5EF4-FFF2-40B4-BE49-F238E27FC236}">
                <a16:creationId xmlns:a16="http://schemas.microsoft.com/office/drawing/2014/main" id="{73049953-3257-BFD1-9B96-F3BB4335CA21}"/>
              </a:ext>
            </a:extLst>
          </p:cNvPr>
          <p:cNvSpPr/>
          <p:nvPr/>
        </p:nvSpPr>
        <p:spPr>
          <a:xfrm>
            <a:off x="8117242" y="2574028"/>
            <a:ext cx="3731342" cy="1371716"/>
          </a:xfrm>
          <a:prstGeom prst="ellipse">
            <a:avLst/>
          </a:prstGeom>
          <a:solidFill>
            <a:sysClr val="window" lastClr="FFFFFF"/>
          </a:solidFill>
          <a:ln w="12700" cap="flat" cmpd="sng" algn="ctr">
            <a:solidFill>
              <a:srgbClr val="205D98"/>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rgbClr val="0F2E4C"/>
                </a:solidFill>
                <a:effectLst/>
                <a:uLnTx/>
                <a:uFillTx/>
                <a:latin typeface="Red Hat Text" panose="02010303040201060303" pitchFamily="2" charset="0"/>
                <a:ea typeface="Red Hat Text" panose="02010303040201060303" pitchFamily="2" charset="0"/>
                <a:cs typeface="Red Hat Text" panose="02010303040201060303" pitchFamily="2" charset="0"/>
              </a:rPr>
              <a:t>System calls emulated through docker</a:t>
            </a:r>
            <a:br>
              <a:rPr kumimoji="0" lang="en-US" sz="1800" b="0" i="0" u="none" strike="noStrike" kern="0" cap="none" spc="0" normalizeH="0" baseline="0" noProof="0">
                <a:ln>
                  <a:noFill/>
                </a:ln>
                <a:solidFill>
                  <a:srgbClr val="0F2E4C"/>
                </a:solidFill>
                <a:effectLst/>
                <a:uLnTx/>
                <a:uFillTx/>
                <a:latin typeface="Red Hat Text" panose="02010303040201060303" pitchFamily="2" charset="0"/>
                <a:ea typeface="Red Hat Text" panose="02010303040201060303" pitchFamily="2" charset="0"/>
                <a:cs typeface="Red Hat Text" panose="02010303040201060303" pitchFamily="2" charset="0"/>
              </a:rPr>
            </a:br>
            <a:r>
              <a:rPr kumimoji="0" lang="en-US" sz="1800" b="0" i="0" u="none" strike="noStrike" kern="0" cap="none" spc="0" normalizeH="0" baseline="0" noProof="0">
                <a:ln>
                  <a:noFill/>
                </a:ln>
                <a:solidFill>
                  <a:srgbClr val="0F2E4C"/>
                </a:solidFill>
                <a:effectLst/>
                <a:uLnTx/>
                <a:uFillTx/>
                <a:latin typeface="Red Hat Text" panose="02010303040201060303" pitchFamily="2" charset="0"/>
                <a:ea typeface="Red Hat Text" panose="02010303040201060303" pitchFamily="2" charset="0"/>
                <a:cs typeface="Red Hat Text" panose="02010303040201060303" pitchFamily="2" charset="0"/>
              </a:rPr>
              <a:t>(SE Mode)</a:t>
            </a:r>
          </a:p>
        </p:txBody>
      </p:sp>
      <p:cxnSp>
        <p:nvCxnSpPr>
          <p:cNvPr id="12" name="Straight Arrow Connector 11">
            <a:extLst>
              <a:ext uri="{FF2B5EF4-FFF2-40B4-BE49-F238E27FC236}">
                <a16:creationId xmlns:a16="http://schemas.microsoft.com/office/drawing/2014/main" id="{894B74E8-EE7B-63D6-1F87-B9E5E3316470}"/>
              </a:ext>
            </a:extLst>
          </p:cNvPr>
          <p:cNvCxnSpPr>
            <a:cxnSpLocks/>
          </p:cNvCxnSpPr>
          <p:nvPr/>
        </p:nvCxnSpPr>
        <p:spPr>
          <a:xfrm flipH="1">
            <a:off x="7906335" y="3654977"/>
            <a:ext cx="582102" cy="206282"/>
          </a:xfrm>
          <a:prstGeom prst="straightConnector1">
            <a:avLst/>
          </a:prstGeom>
          <a:noFill/>
          <a:ln w="31750" cap="flat" cmpd="sng" algn="ctr">
            <a:solidFill>
              <a:srgbClr val="205D98"/>
            </a:solidFill>
            <a:prstDash val="solid"/>
            <a:miter lim="800000"/>
            <a:tailEnd type="triangle"/>
          </a:ln>
          <a:effectLst/>
        </p:spPr>
      </p:cxnSp>
      <p:sp>
        <p:nvSpPr>
          <p:cNvPr id="13" name="Google Shape;204;g3687d1c8fc2_3_46">
            <a:extLst>
              <a:ext uri="{FF2B5EF4-FFF2-40B4-BE49-F238E27FC236}">
                <a16:creationId xmlns:a16="http://schemas.microsoft.com/office/drawing/2014/main" id="{4D5D04D0-8B58-4DAB-8201-10990B4EB998}"/>
              </a:ext>
            </a:extLst>
          </p:cNvPr>
          <p:cNvSpPr txBox="1"/>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200" b="0" u="none">
                <a:solidFill>
                  <a:srgbClr val="888888"/>
                </a:solidFill>
                <a:latin typeface="Arial"/>
                <a:ea typeface="Arial"/>
                <a:cs typeface="Arial"/>
                <a:sym typeface="Arial"/>
              </a:rPr>
              <a:t>25</a:t>
            </a:fld>
            <a:endParaRPr sz="1200" b="0" u="none">
              <a:solidFill>
                <a:srgbClr val="888888"/>
              </a:solidFill>
              <a:latin typeface="Arial"/>
              <a:ea typeface="Arial"/>
              <a:cs typeface="Arial"/>
              <a:sym typeface="Arial"/>
            </a:endParaRPr>
          </a:p>
        </p:txBody>
      </p:sp>
    </p:spTree>
    <p:extLst>
      <p:ext uri="{BB962C8B-B14F-4D97-AF65-F5344CB8AC3E}">
        <p14:creationId xmlns:p14="http://schemas.microsoft.com/office/powerpoint/2010/main" val="3841039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p:bldP spid="11"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6549ADE-F44D-6FD7-773B-1CE58AA3D5CC}"/>
              </a:ext>
            </a:extLst>
          </p:cNvPr>
          <p:cNvSpPr>
            <a:spLocks noGrp="1"/>
          </p:cNvSpPr>
          <p:nvPr>
            <p:ph type="title"/>
          </p:nvPr>
        </p:nvSpPr>
        <p:spPr/>
        <p:txBody>
          <a:bodyPr/>
          <a:lstStyle/>
          <a:p>
            <a:r>
              <a:rPr lang="en-US"/>
              <a:t>gem5 GPUFS Support</a:t>
            </a:r>
          </a:p>
        </p:txBody>
      </p:sp>
      <p:sp>
        <p:nvSpPr>
          <p:cNvPr id="5" name="Text Placeholder 4">
            <a:extLst>
              <a:ext uri="{FF2B5EF4-FFF2-40B4-BE49-F238E27FC236}">
                <a16:creationId xmlns:a16="http://schemas.microsoft.com/office/drawing/2014/main" id="{EF8BF64F-F82C-0BDA-2A6B-7C1075005F3F}"/>
              </a:ext>
            </a:extLst>
          </p:cNvPr>
          <p:cNvSpPr>
            <a:spLocks noGrp="1"/>
          </p:cNvSpPr>
          <p:nvPr>
            <p:ph type="body" idx="1"/>
          </p:nvPr>
        </p:nvSpPr>
        <p:spPr>
          <a:xfrm>
            <a:off x="609600" y="1250899"/>
            <a:ext cx="10971215" cy="5118585"/>
          </a:xfrm>
        </p:spPr>
        <p:txBody>
          <a:bodyPr>
            <a:normAutofit fontScale="92500"/>
          </a:bodyPr>
          <a:lstStyle/>
          <a:p>
            <a:pPr marL="285750" indent="-285750">
              <a:buFont typeface="Arial" panose="020B0604020202020204" pitchFamily="34" charset="0"/>
              <a:buChar char="•"/>
            </a:pPr>
            <a:r>
              <a:rPr lang="en-US" sz="2800"/>
              <a:t>Introduced in gem5 v22.0</a:t>
            </a:r>
          </a:p>
          <a:p>
            <a:pPr marL="800100" lvl="1" indent="-342900">
              <a:buFont typeface="Arial" panose="020B0604020202020204" pitchFamily="34" charset="0"/>
              <a:buChar char="•"/>
            </a:pPr>
            <a:r>
              <a:rPr lang="en-US" sz="2400"/>
              <a:t>Previously only supported SE mode with </a:t>
            </a:r>
            <a:r>
              <a:rPr lang="en-US" sz="2400" err="1"/>
              <a:t>ROCm</a:t>
            </a:r>
            <a:r>
              <a:rPr lang="en-US" sz="2400"/>
              <a:t> 4.0</a:t>
            </a:r>
          </a:p>
          <a:p>
            <a:pPr marL="800100" lvl="1" indent="-342900">
              <a:buFont typeface="Arial" panose="020B0604020202020204" pitchFamily="34" charset="0"/>
              <a:buChar char="•"/>
            </a:pPr>
            <a:r>
              <a:rPr lang="en-US" sz="2400"/>
              <a:t>FS mode supports </a:t>
            </a:r>
            <a:r>
              <a:rPr lang="en-US" sz="2400" err="1"/>
              <a:t>ROCm</a:t>
            </a:r>
            <a:r>
              <a:rPr lang="en-US" sz="2400"/>
              <a:t> 4.2 &amp; 6.4 </a:t>
            </a:r>
            <a:r>
              <a:rPr lang="en-US" sz="2400" b="1"/>
              <a:t>without </a:t>
            </a:r>
            <a:r>
              <a:rPr lang="en-US" sz="2400"/>
              <a:t>significant changes</a:t>
            </a:r>
          </a:p>
          <a:p>
            <a:pPr marL="800100" lvl="1" indent="-342900">
              <a:buFont typeface="Arial" panose="020B0604020202020204" pitchFamily="34" charset="0"/>
              <a:buChar char="•"/>
            </a:pPr>
            <a:r>
              <a:rPr lang="en-US" sz="2400"/>
              <a:t>Can run many kernels of ML workloads like </a:t>
            </a:r>
            <a:r>
              <a:rPr lang="en-US" sz="2400" err="1"/>
              <a:t>nanoGPT</a:t>
            </a:r>
            <a:r>
              <a:rPr lang="en-US" sz="2400"/>
              <a:t> using </a:t>
            </a:r>
            <a:r>
              <a:rPr lang="en-US" sz="2400" err="1"/>
              <a:t>PyTorch</a:t>
            </a:r>
            <a:r>
              <a:rPr lang="en-US" sz="2400"/>
              <a:t> in gem5!</a:t>
            </a:r>
          </a:p>
          <a:p>
            <a:pPr marL="800100" lvl="1" indent="-342900">
              <a:buFont typeface="Arial" panose="020B0604020202020204" pitchFamily="34" charset="0"/>
              <a:buChar char="•"/>
            </a:pPr>
            <a:r>
              <a:rPr lang="en-US" sz="2400" b="1"/>
              <a:t>This was not possible in any prior form of gem5</a:t>
            </a:r>
            <a:endParaRPr lang="en-US"/>
          </a:p>
          <a:p>
            <a:pPr marL="285750" indent="-285750">
              <a:buFont typeface="Arial" panose="020B0604020202020204" pitchFamily="34" charset="0"/>
              <a:buChar char="•"/>
            </a:pPr>
            <a:r>
              <a:rPr lang="en-US" sz="2800"/>
              <a:t>SE mode requires either specific host env containing </a:t>
            </a:r>
            <a:r>
              <a:rPr lang="en-US" sz="2800" err="1"/>
              <a:t>ROCm</a:t>
            </a:r>
            <a:r>
              <a:rPr lang="en-US" sz="2800"/>
              <a:t> stack or a Docker container that encapsulated this environment</a:t>
            </a:r>
          </a:p>
          <a:p>
            <a:pPr marL="800100" lvl="1" indent="-342900">
              <a:buFont typeface="Arial" panose="020B0604020202020204" pitchFamily="34" charset="0"/>
              <a:buChar char="•"/>
            </a:pPr>
            <a:r>
              <a:rPr lang="en-US" sz="2400"/>
              <a:t>GPUFS removes all host requirements</a:t>
            </a:r>
          </a:p>
          <a:p>
            <a:pPr marL="285750" indent="-285750">
              <a:buFont typeface="Arial" panose="020B0604020202020204" pitchFamily="34" charset="0"/>
              <a:buChar char="•"/>
            </a:pPr>
            <a:r>
              <a:rPr lang="en-US" sz="2800"/>
              <a:t>Improves simulation speed by functionally simulating memory copies</a:t>
            </a:r>
          </a:p>
          <a:p>
            <a:pPr marL="285750" indent="-285750">
              <a:buFont typeface="Arial" panose="020B0604020202020204" pitchFamily="34" charset="0"/>
              <a:buChar char="•"/>
            </a:pPr>
            <a:r>
              <a:rPr lang="en-US" sz="2800"/>
              <a:t>Adds KVM CPU-GPU support</a:t>
            </a:r>
          </a:p>
        </p:txBody>
      </p:sp>
      <p:sp>
        <p:nvSpPr>
          <p:cNvPr id="6" name="Google Shape;204;g3687d1c8fc2_3_46">
            <a:extLst>
              <a:ext uri="{FF2B5EF4-FFF2-40B4-BE49-F238E27FC236}">
                <a16:creationId xmlns:a16="http://schemas.microsoft.com/office/drawing/2014/main" id="{EFB52C37-6E5C-836E-1A28-B1F69FD33CC7}"/>
              </a:ext>
            </a:extLst>
          </p:cNvPr>
          <p:cNvSpPr txBox="1"/>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200" b="0" u="none">
                <a:solidFill>
                  <a:srgbClr val="888888"/>
                </a:solidFill>
                <a:latin typeface="Arial"/>
                <a:ea typeface="Arial"/>
                <a:cs typeface="Arial"/>
                <a:sym typeface="Arial"/>
              </a:rPr>
              <a:t>26</a:t>
            </a:fld>
            <a:endParaRPr sz="1200" b="0" u="none">
              <a:solidFill>
                <a:srgbClr val="888888"/>
              </a:solidFill>
              <a:latin typeface="Arial"/>
              <a:ea typeface="Arial"/>
              <a:cs typeface="Arial"/>
              <a:sym typeface="Arial"/>
            </a:endParaRPr>
          </a:p>
        </p:txBody>
      </p:sp>
    </p:spTree>
    <p:extLst>
      <p:ext uri="{BB962C8B-B14F-4D97-AF65-F5344CB8AC3E}">
        <p14:creationId xmlns:p14="http://schemas.microsoft.com/office/powerpoint/2010/main" val="80709812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FC7DC6-C1DC-7EE0-EE9A-B4F85D891C31}"/>
              </a:ext>
            </a:extLst>
          </p:cNvPr>
          <p:cNvSpPr>
            <a:spLocks noGrp="1"/>
          </p:cNvSpPr>
          <p:nvPr>
            <p:ph type="title"/>
          </p:nvPr>
        </p:nvSpPr>
        <p:spPr/>
        <p:txBody>
          <a:bodyPr/>
          <a:lstStyle/>
          <a:p>
            <a:r>
              <a:rPr lang="en-US"/>
              <a:t>What is KVM CPU?</a:t>
            </a:r>
          </a:p>
        </p:txBody>
      </p:sp>
      <p:sp>
        <p:nvSpPr>
          <p:cNvPr id="5" name="Text Placeholder 4">
            <a:extLst>
              <a:ext uri="{FF2B5EF4-FFF2-40B4-BE49-F238E27FC236}">
                <a16:creationId xmlns:a16="http://schemas.microsoft.com/office/drawing/2014/main" id="{073D10B3-4346-1495-985A-DFEFBC1DF62C}"/>
              </a:ext>
            </a:extLst>
          </p:cNvPr>
          <p:cNvSpPr>
            <a:spLocks noGrp="1"/>
          </p:cNvSpPr>
          <p:nvPr>
            <p:ph type="body" idx="1"/>
          </p:nvPr>
        </p:nvSpPr>
        <p:spPr>
          <a:xfrm>
            <a:off x="609600" y="1250899"/>
            <a:ext cx="10971215" cy="4987063"/>
          </a:xfrm>
        </p:spPr>
        <p:txBody>
          <a:bodyPr>
            <a:normAutofit lnSpcReduction="10000"/>
          </a:bodyPr>
          <a:lstStyle/>
          <a:p>
            <a:pPr marL="285750" indent="-285750">
              <a:buFont typeface="Arial" panose="020B0604020202020204" pitchFamily="34" charset="0"/>
              <a:buChar char="•"/>
            </a:pPr>
            <a:r>
              <a:rPr lang="en-US" sz="2800"/>
              <a:t>Kernel-based Virtual Machine (KVM)</a:t>
            </a:r>
          </a:p>
          <a:p>
            <a:pPr marL="514350" lvl="1" indent="-285750">
              <a:buFont typeface="Arial" panose="020B0604020202020204" pitchFamily="34" charset="0"/>
              <a:buChar char="•"/>
            </a:pPr>
            <a:r>
              <a:rPr lang="en-US" sz="2400"/>
              <a:t>Open-source virtualization technology built into Linux</a:t>
            </a:r>
          </a:p>
          <a:p>
            <a:pPr marL="514350" lvl="1" indent="-285750">
              <a:buFont typeface="Arial" panose="020B0604020202020204" pitchFamily="34" charset="0"/>
              <a:buChar char="•"/>
            </a:pPr>
            <a:r>
              <a:rPr lang="en-US" sz="2400"/>
              <a:t>Turns Linux into a hypervisor that allows host machine to run a VM</a:t>
            </a:r>
          </a:p>
          <a:p>
            <a:pPr marL="514350" lvl="1" indent="-285750">
              <a:buFont typeface="Arial" panose="020B0604020202020204" pitchFamily="34" charset="0"/>
              <a:buChar char="•"/>
            </a:pPr>
            <a:endParaRPr lang="en-US" sz="2400"/>
          </a:p>
          <a:p>
            <a:pPr marL="285750" indent="-285750">
              <a:buFont typeface="Arial" panose="020B0604020202020204" pitchFamily="34" charset="0"/>
              <a:buChar char="•"/>
            </a:pPr>
            <a:r>
              <a:rPr lang="en-US" sz="2800"/>
              <a:t>KVM CPU allows simulation to fast-forward by running the CPU instructions directly on the VM instead of on other gem5 CPU models</a:t>
            </a:r>
          </a:p>
          <a:p>
            <a:pPr marL="514350" lvl="1" indent="-285750">
              <a:buFont typeface="Arial" panose="020B0604020202020204" pitchFamily="34" charset="0"/>
              <a:buChar char="•"/>
            </a:pPr>
            <a:r>
              <a:rPr lang="en-US" sz="2400"/>
              <a:t>Requires app binary to be compiled for the host machine architecture</a:t>
            </a:r>
          </a:p>
          <a:p>
            <a:pPr marL="514350" lvl="1" indent="-285750">
              <a:buFont typeface="Arial" panose="020B0604020202020204" pitchFamily="34" charset="0"/>
              <a:buChar char="•"/>
            </a:pPr>
            <a:endParaRPr lang="en-US" sz="2400"/>
          </a:p>
          <a:p>
            <a:pPr marL="285750" indent="-285750">
              <a:buFont typeface="Arial" panose="020B0604020202020204" pitchFamily="34" charset="0"/>
              <a:buChar char="•"/>
            </a:pPr>
            <a:r>
              <a:rPr lang="en-US" sz="2800"/>
              <a:t>CPU-GPU systems can use to fast forward through CPU code</a:t>
            </a:r>
          </a:p>
          <a:p>
            <a:endParaRPr lang="en-US"/>
          </a:p>
        </p:txBody>
      </p:sp>
      <p:sp>
        <p:nvSpPr>
          <p:cNvPr id="6" name="Google Shape;204;g3687d1c8fc2_3_46">
            <a:extLst>
              <a:ext uri="{FF2B5EF4-FFF2-40B4-BE49-F238E27FC236}">
                <a16:creationId xmlns:a16="http://schemas.microsoft.com/office/drawing/2014/main" id="{5F25FBAE-0564-6B2C-7376-D3AF27BACBDE}"/>
              </a:ext>
            </a:extLst>
          </p:cNvPr>
          <p:cNvSpPr txBox="1"/>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200" b="0" u="none">
                <a:solidFill>
                  <a:srgbClr val="888888"/>
                </a:solidFill>
                <a:latin typeface="Arial"/>
                <a:ea typeface="Arial"/>
                <a:cs typeface="Arial"/>
                <a:sym typeface="Arial"/>
              </a:rPr>
              <a:t>27</a:t>
            </a:fld>
            <a:endParaRPr sz="1200" b="0" u="none">
              <a:solidFill>
                <a:srgbClr val="888888"/>
              </a:solidFill>
              <a:latin typeface="Arial"/>
              <a:ea typeface="Arial"/>
              <a:cs typeface="Arial"/>
              <a:sym typeface="Arial"/>
            </a:endParaRPr>
          </a:p>
        </p:txBody>
      </p:sp>
    </p:spTree>
    <p:extLst>
      <p:ext uri="{BB962C8B-B14F-4D97-AF65-F5344CB8AC3E}">
        <p14:creationId xmlns:p14="http://schemas.microsoft.com/office/powerpoint/2010/main" val="428659476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BD44AF-5BEA-32F2-7C75-9AC683536F7D}"/>
              </a:ext>
            </a:extLst>
          </p:cNvPr>
          <p:cNvSpPr>
            <a:spLocks noGrp="1"/>
          </p:cNvSpPr>
          <p:nvPr>
            <p:ph type="title"/>
          </p:nvPr>
        </p:nvSpPr>
        <p:spPr>
          <a:xfrm>
            <a:off x="609600" y="100778"/>
            <a:ext cx="11434175" cy="1143002"/>
          </a:xfrm>
        </p:spPr>
        <p:txBody>
          <a:bodyPr>
            <a:normAutofit/>
          </a:bodyPr>
          <a:lstStyle/>
          <a:p>
            <a:r>
              <a:rPr lang="en-US" sz="3600"/>
              <a:t>gem5 GPUFS Mode Support: High-Level Frameworks</a:t>
            </a:r>
          </a:p>
        </p:txBody>
      </p:sp>
      <p:pic>
        <p:nvPicPr>
          <p:cNvPr id="4" name="Content Placeholder 6">
            <a:extLst>
              <a:ext uri="{FF2B5EF4-FFF2-40B4-BE49-F238E27FC236}">
                <a16:creationId xmlns:a16="http://schemas.microsoft.com/office/drawing/2014/main" id="{715A64B0-9D58-5FD2-CACC-443785B68363}"/>
              </a:ext>
            </a:extLst>
          </p:cNvPr>
          <p:cNvPicPr>
            <a:picLocks noChangeAspect="1"/>
          </p:cNvPicPr>
          <p:nvPr/>
        </p:nvPicPr>
        <p:blipFill>
          <a:blip r:embed="rId2"/>
          <a:stretch>
            <a:fillRect/>
          </a:stretch>
        </p:blipFill>
        <p:spPr>
          <a:xfrm>
            <a:off x="2185126" y="1498370"/>
            <a:ext cx="8636992" cy="4446587"/>
          </a:xfrm>
          <a:prstGeom prst="rect">
            <a:avLst/>
          </a:prstGeom>
          <a:noFill/>
        </p:spPr>
      </p:pic>
      <p:sp>
        <p:nvSpPr>
          <p:cNvPr id="5" name="Rounded Rectangle 5">
            <a:extLst>
              <a:ext uri="{FF2B5EF4-FFF2-40B4-BE49-F238E27FC236}">
                <a16:creationId xmlns:a16="http://schemas.microsoft.com/office/drawing/2014/main" id="{2CF87851-D907-55AB-D8F6-D7CFEBA94340}"/>
              </a:ext>
            </a:extLst>
          </p:cNvPr>
          <p:cNvSpPr/>
          <p:nvPr/>
        </p:nvSpPr>
        <p:spPr>
          <a:xfrm>
            <a:off x="2185126" y="1670865"/>
            <a:ext cx="1179548" cy="471948"/>
          </a:xfrm>
          <a:prstGeom prst="roundRect">
            <a:avLst/>
          </a:prstGeom>
          <a:solidFill>
            <a:srgbClr val="205D98"/>
          </a:solidFill>
          <a:ln w="12700" cap="flat" cmpd="sng" algn="ctr">
            <a:solidFill>
              <a:srgbClr val="205D98">
                <a:shade val="1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err="1">
                <a:ln>
                  <a:noFill/>
                </a:ln>
                <a:solidFill>
                  <a:prstClr val="white"/>
                </a:solidFill>
                <a:effectLst/>
                <a:uLnTx/>
                <a:uFillTx/>
                <a:latin typeface="Abadi MT Std"/>
                <a:ea typeface="+mn-ea"/>
                <a:cs typeface="+mn-cs"/>
              </a:rPr>
              <a:t>PyTorch</a:t>
            </a:r>
            <a:endParaRPr kumimoji="0" lang="en-US" sz="1600" b="0" i="0" u="none" strike="noStrike" kern="0" cap="none" spc="0" normalizeH="0" baseline="0" noProof="0">
              <a:ln>
                <a:noFill/>
              </a:ln>
              <a:solidFill>
                <a:prstClr val="white"/>
              </a:solidFill>
              <a:effectLst/>
              <a:uLnTx/>
              <a:uFillTx/>
              <a:latin typeface="Abadi MT Std"/>
              <a:ea typeface="+mn-ea"/>
              <a:cs typeface="+mn-cs"/>
            </a:endParaRPr>
          </a:p>
        </p:txBody>
      </p:sp>
      <p:sp>
        <p:nvSpPr>
          <p:cNvPr id="6" name="Rounded Rectangle 7">
            <a:extLst>
              <a:ext uri="{FF2B5EF4-FFF2-40B4-BE49-F238E27FC236}">
                <a16:creationId xmlns:a16="http://schemas.microsoft.com/office/drawing/2014/main" id="{F30BCE6B-5904-BC62-DCFD-922358EED075}"/>
              </a:ext>
            </a:extLst>
          </p:cNvPr>
          <p:cNvSpPr/>
          <p:nvPr/>
        </p:nvSpPr>
        <p:spPr>
          <a:xfrm>
            <a:off x="674321" y="1670865"/>
            <a:ext cx="1304003" cy="501445"/>
          </a:xfrm>
          <a:prstGeom prst="roundRect">
            <a:avLst/>
          </a:prstGeom>
          <a:solidFill>
            <a:srgbClr val="E7E6E6">
              <a:lumMod val="50000"/>
            </a:srgbClr>
          </a:solidFill>
          <a:ln w="12700" cap="flat" cmpd="sng" algn="ctr">
            <a:solidFill>
              <a:srgbClr val="205D98">
                <a:shade val="1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badi MT Std"/>
                <a:ea typeface="+mn-ea"/>
                <a:cs typeface="+mn-cs"/>
              </a:rPr>
              <a:t>App</a:t>
            </a:r>
          </a:p>
        </p:txBody>
      </p:sp>
      <p:cxnSp>
        <p:nvCxnSpPr>
          <p:cNvPr id="7" name="Straight Arrow Connector 6">
            <a:extLst>
              <a:ext uri="{FF2B5EF4-FFF2-40B4-BE49-F238E27FC236}">
                <a16:creationId xmlns:a16="http://schemas.microsoft.com/office/drawing/2014/main" id="{835DE3F8-88AE-6C5E-73C9-4841C84E2242}"/>
              </a:ext>
            </a:extLst>
          </p:cNvPr>
          <p:cNvCxnSpPr>
            <a:cxnSpLocks/>
            <a:stCxn id="6" idx="3"/>
            <a:endCxn id="5" idx="1"/>
          </p:cNvCxnSpPr>
          <p:nvPr/>
        </p:nvCxnSpPr>
        <p:spPr>
          <a:xfrm flipV="1">
            <a:off x="1978324" y="1906839"/>
            <a:ext cx="206802" cy="14749"/>
          </a:xfrm>
          <a:prstGeom prst="straightConnector1">
            <a:avLst/>
          </a:prstGeom>
          <a:noFill/>
          <a:ln w="6350" cap="flat" cmpd="sng" algn="ctr">
            <a:solidFill>
              <a:srgbClr val="0F2E4C"/>
            </a:solidFill>
            <a:prstDash val="solid"/>
            <a:miter lim="800000"/>
            <a:tailEnd type="triangle"/>
          </a:ln>
          <a:effectLst/>
        </p:spPr>
      </p:cxnSp>
      <p:sp>
        <p:nvSpPr>
          <p:cNvPr id="8" name="Rounded Rectangle 17">
            <a:extLst>
              <a:ext uri="{FF2B5EF4-FFF2-40B4-BE49-F238E27FC236}">
                <a16:creationId xmlns:a16="http://schemas.microsoft.com/office/drawing/2014/main" id="{AE319C17-B66E-77E1-DECC-ADCB7206A3D3}"/>
              </a:ext>
            </a:extLst>
          </p:cNvPr>
          <p:cNvSpPr/>
          <p:nvPr/>
        </p:nvSpPr>
        <p:spPr>
          <a:xfrm>
            <a:off x="8087599" y="1498370"/>
            <a:ext cx="2671014" cy="2797708"/>
          </a:xfrm>
          <a:prstGeom prst="roundRect">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rgbClr val="0F2E4C"/>
                </a:solidFill>
                <a:effectLst/>
                <a:uLnTx/>
                <a:uFillTx/>
                <a:latin typeface="Red Hat Text" panose="02010303040201060303" pitchFamily="2" charset="0"/>
                <a:ea typeface="Red Hat Text" panose="02010303040201060303" pitchFamily="2" charset="0"/>
                <a:cs typeface="Red Hat Text" panose="02010303040201060303" pitchFamily="2" charset="0"/>
              </a:rPr>
              <a:t>Disk image containing ubuntu-24.04 with </a:t>
            </a:r>
            <a:r>
              <a:rPr kumimoji="0" lang="en-US" sz="1800" b="0" i="0" u="none" strike="noStrike" kern="0" cap="none" spc="0" normalizeH="0" baseline="0" noProof="0" err="1">
                <a:ln>
                  <a:noFill/>
                </a:ln>
                <a:solidFill>
                  <a:srgbClr val="0F2E4C"/>
                </a:solidFill>
                <a:effectLst/>
                <a:uLnTx/>
                <a:uFillTx/>
                <a:latin typeface="Red Hat Text" panose="02010303040201060303" pitchFamily="2" charset="0"/>
                <a:ea typeface="Red Hat Text" panose="02010303040201060303" pitchFamily="2" charset="0"/>
                <a:cs typeface="Red Hat Text" panose="02010303040201060303" pitchFamily="2" charset="0"/>
              </a:rPr>
              <a:t>ROCm</a:t>
            </a:r>
            <a:r>
              <a:rPr kumimoji="0" lang="en-US" sz="1800" b="0" i="0" u="none" strike="noStrike" kern="0" cap="none" spc="0" normalizeH="0" baseline="0" noProof="0">
                <a:ln>
                  <a:noFill/>
                </a:ln>
                <a:solidFill>
                  <a:srgbClr val="0F2E4C"/>
                </a:solidFill>
                <a:effectLst/>
                <a:uLnTx/>
                <a:uFillTx/>
                <a:latin typeface="Red Hat Text" panose="02010303040201060303" pitchFamily="2" charset="0"/>
                <a:ea typeface="Red Hat Text" panose="02010303040201060303" pitchFamily="2" charset="0"/>
                <a:cs typeface="Red Hat Text" panose="02010303040201060303" pitchFamily="2" charset="0"/>
              </a:rPr>
              <a:t> 6.</a:t>
            </a:r>
            <a:r>
              <a:rPr lang="en-US" sz="1800" noProof="0">
                <a:solidFill>
                  <a:srgbClr val="0F2E4C"/>
                </a:solidFill>
                <a:latin typeface="Red Hat Text" panose="02010303040201060303" pitchFamily="2" charset="0"/>
                <a:ea typeface="Red Hat Text" panose="02010303040201060303" pitchFamily="2" charset="0"/>
                <a:cs typeface="Red Hat Text" panose="02010303040201060303" pitchFamily="2" charset="0"/>
              </a:rPr>
              <a:t>4</a:t>
            </a:r>
            <a:r>
              <a:rPr kumimoji="0" lang="en-US" sz="1800" b="0" i="0" u="none" strike="noStrike" kern="0" cap="none" spc="0" normalizeH="0" baseline="0" noProof="0">
                <a:ln>
                  <a:noFill/>
                </a:ln>
                <a:solidFill>
                  <a:srgbClr val="0F2E4C"/>
                </a:solidFill>
                <a:effectLst/>
                <a:uLnTx/>
                <a:uFillTx/>
                <a:latin typeface="Red Hat Text" panose="02010303040201060303" pitchFamily="2" charset="0"/>
                <a:ea typeface="Red Hat Text" panose="02010303040201060303" pitchFamily="2" charset="0"/>
                <a:cs typeface="Red Hat Text" panose="02010303040201060303" pitchFamily="2" charset="0"/>
              </a:rPr>
              <a:t>, </a:t>
            </a:r>
            <a:r>
              <a:rPr kumimoji="0" lang="en-US" sz="1800" b="0" i="0" u="none" strike="noStrike" kern="0" cap="none" spc="0" normalizeH="0" baseline="0" noProof="0" err="1">
                <a:ln>
                  <a:noFill/>
                </a:ln>
                <a:solidFill>
                  <a:srgbClr val="0F2E4C"/>
                </a:solidFill>
                <a:effectLst/>
                <a:uLnTx/>
                <a:uFillTx/>
                <a:latin typeface="Red Hat Text" panose="02010303040201060303" pitchFamily="2" charset="0"/>
                <a:ea typeface="Red Hat Text" panose="02010303040201060303" pitchFamily="2" charset="0"/>
                <a:cs typeface="Red Hat Text" panose="02010303040201060303" pitchFamily="2" charset="0"/>
              </a:rPr>
              <a:t>PyTorch</a:t>
            </a:r>
            <a:r>
              <a:rPr kumimoji="0" lang="en-US" sz="1800" b="0" i="0" u="none" strike="noStrike" kern="0" cap="none" spc="0" normalizeH="0" baseline="0" noProof="0">
                <a:ln>
                  <a:noFill/>
                </a:ln>
                <a:solidFill>
                  <a:srgbClr val="0F2E4C"/>
                </a:solidFill>
                <a:effectLst/>
                <a:uLnTx/>
                <a:uFillTx/>
                <a:latin typeface="Red Hat Text" panose="02010303040201060303" pitchFamily="2" charset="0"/>
                <a:ea typeface="Red Hat Text" panose="02010303040201060303" pitchFamily="2" charset="0"/>
                <a:cs typeface="Red Hat Text" panose="02010303040201060303" pitchFamily="2" charset="0"/>
              </a:rPr>
              <a:t>, and other dependencies</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F2E4C"/>
              </a:solidFill>
              <a:effectLst/>
              <a:uLnTx/>
              <a:uFillTx/>
              <a:latin typeface="Red Hat Text" panose="02010303040201060303" pitchFamily="2" charset="0"/>
              <a:ea typeface="Red Hat Text" panose="02010303040201060303" pitchFamily="2" charset="0"/>
              <a:cs typeface="Red Hat Text" panose="02010303040201060303" pitchFamily="2" charset="0"/>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F2E4C"/>
              </a:solidFill>
              <a:effectLst/>
              <a:uLnTx/>
              <a:uFillTx/>
              <a:latin typeface="Red Hat Text" panose="02010303040201060303" pitchFamily="2" charset="0"/>
              <a:ea typeface="Red Hat Text" panose="02010303040201060303" pitchFamily="2" charset="0"/>
              <a:cs typeface="Red Hat Text" panose="02010303040201060303" pitchFamily="2" charset="0"/>
            </a:endParaRPr>
          </a:p>
        </p:txBody>
      </p:sp>
      <p:sp>
        <p:nvSpPr>
          <p:cNvPr id="9" name="Rectangle 8">
            <a:extLst>
              <a:ext uri="{FF2B5EF4-FFF2-40B4-BE49-F238E27FC236}">
                <a16:creationId xmlns:a16="http://schemas.microsoft.com/office/drawing/2014/main" id="{569E9FBB-307B-1ACD-05C3-12A9F49DF5B1}"/>
              </a:ext>
            </a:extLst>
          </p:cNvPr>
          <p:cNvSpPr/>
          <p:nvPr/>
        </p:nvSpPr>
        <p:spPr>
          <a:xfrm>
            <a:off x="7795661" y="1800660"/>
            <a:ext cx="604683" cy="199155"/>
          </a:xfrm>
          <a:prstGeom prst="rect">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F2E4C"/>
              </a:solidFill>
              <a:effectLst/>
              <a:uLnTx/>
              <a:uFillTx/>
              <a:latin typeface="Abadi MT Std"/>
              <a:ea typeface="+mn-ea"/>
              <a:cs typeface="+mn-cs"/>
            </a:endParaRPr>
          </a:p>
        </p:txBody>
      </p:sp>
      <p:sp>
        <p:nvSpPr>
          <p:cNvPr id="10" name="Rounded Rectangle 15">
            <a:extLst>
              <a:ext uri="{FF2B5EF4-FFF2-40B4-BE49-F238E27FC236}">
                <a16:creationId xmlns:a16="http://schemas.microsoft.com/office/drawing/2014/main" id="{6A367D47-38E8-4448-3E7B-20F9C1C6558C}"/>
              </a:ext>
            </a:extLst>
          </p:cNvPr>
          <p:cNvSpPr/>
          <p:nvPr/>
        </p:nvSpPr>
        <p:spPr>
          <a:xfrm>
            <a:off x="568951" y="1415625"/>
            <a:ext cx="10303883" cy="2895201"/>
          </a:xfrm>
          <a:prstGeom prst="roundRect">
            <a:avLst/>
          </a:prstGeom>
          <a:noFill/>
          <a:ln w="25400" cap="flat" cmpd="sng" algn="ctr">
            <a:solidFill>
              <a:srgbClr val="00B050"/>
            </a:solidFill>
            <a:prstDash val="lgDash"/>
            <a:round/>
            <a:headEnd type="none" w="med" len="med"/>
            <a:tailEnd type="none" w="med" len="me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EEBF13"/>
              </a:solidFill>
              <a:effectLst/>
              <a:uLnTx/>
              <a:uFillTx/>
              <a:latin typeface="Abadi MT Std"/>
              <a:ea typeface="+mn-ea"/>
              <a:cs typeface="+mn-cs"/>
            </a:endParaRPr>
          </a:p>
        </p:txBody>
      </p:sp>
      <p:sp>
        <p:nvSpPr>
          <p:cNvPr id="11" name="Oval 10">
            <a:extLst>
              <a:ext uri="{FF2B5EF4-FFF2-40B4-BE49-F238E27FC236}">
                <a16:creationId xmlns:a16="http://schemas.microsoft.com/office/drawing/2014/main" id="{321C652F-1257-A28B-1341-048588C87D07}"/>
              </a:ext>
            </a:extLst>
          </p:cNvPr>
          <p:cNvSpPr/>
          <p:nvPr/>
        </p:nvSpPr>
        <p:spPr>
          <a:xfrm>
            <a:off x="893414" y="2656067"/>
            <a:ext cx="3695220" cy="1371716"/>
          </a:xfrm>
          <a:prstGeom prst="ellipse">
            <a:avLst/>
          </a:prstGeom>
          <a:solidFill>
            <a:sysClr val="window" lastClr="FFFFFF"/>
          </a:solidFill>
          <a:ln w="12700" cap="flat" cmpd="sng" algn="ctr">
            <a:solidFill>
              <a:srgbClr val="205D98"/>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rgbClr val="0F2E4C"/>
                </a:solidFill>
                <a:effectLst/>
                <a:uLnTx/>
                <a:uFillTx/>
                <a:latin typeface="Red Hat Text" panose="02010303040201060303" pitchFamily="2" charset="0"/>
                <a:ea typeface="Red Hat Text" panose="02010303040201060303" pitchFamily="2" charset="0"/>
                <a:cs typeface="Red Hat Text" panose="02010303040201060303" pitchFamily="2" charset="0"/>
              </a:rPr>
              <a:t>gem5’s CPU model simulates the system calls</a:t>
            </a:r>
          </a:p>
        </p:txBody>
      </p:sp>
      <p:cxnSp>
        <p:nvCxnSpPr>
          <p:cNvPr id="12" name="Straight Arrow Connector 11">
            <a:extLst>
              <a:ext uri="{FF2B5EF4-FFF2-40B4-BE49-F238E27FC236}">
                <a16:creationId xmlns:a16="http://schemas.microsoft.com/office/drawing/2014/main" id="{6DACA9A1-34A1-D6F1-811D-ABFE55AE2FAA}"/>
              </a:ext>
            </a:extLst>
          </p:cNvPr>
          <p:cNvCxnSpPr>
            <a:cxnSpLocks/>
          </p:cNvCxnSpPr>
          <p:nvPr/>
        </p:nvCxnSpPr>
        <p:spPr>
          <a:xfrm>
            <a:off x="4531354" y="3527221"/>
            <a:ext cx="2040190" cy="497506"/>
          </a:xfrm>
          <a:prstGeom prst="straightConnector1">
            <a:avLst/>
          </a:prstGeom>
          <a:noFill/>
          <a:ln w="25400" cap="flat" cmpd="sng" algn="ctr">
            <a:solidFill>
              <a:srgbClr val="205D98"/>
            </a:solidFill>
            <a:prstDash val="solid"/>
            <a:miter lim="800000"/>
            <a:tailEnd type="triangle"/>
          </a:ln>
          <a:effectLst/>
        </p:spPr>
      </p:cxnSp>
      <p:sp>
        <p:nvSpPr>
          <p:cNvPr id="13" name="Rounded Rectangle 25">
            <a:extLst>
              <a:ext uri="{FF2B5EF4-FFF2-40B4-BE49-F238E27FC236}">
                <a16:creationId xmlns:a16="http://schemas.microsoft.com/office/drawing/2014/main" id="{7DAFDF0E-CBC4-7CB7-51B8-40A8470EE316}"/>
              </a:ext>
            </a:extLst>
          </p:cNvPr>
          <p:cNvSpPr/>
          <p:nvPr/>
        </p:nvSpPr>
        <p:spPr>
          <a:xfrm>
            <a:off x="7926166" y="5020015"/>
            <a:ext cx="810441" cy="589935"/>
          </a:xfrm>
          <a:prstGeom prst="roundRect">
            <a:avLst/>
          </a:prstGeom>
          <a:solidFill>
            <a:srgbClr val="92D050"/>
          </a:solidFill>
          <a:ln w="12700" cap="flat" cmpd="sng" algn="ctr">
            <a:solidFill>
              <a:srgbClr val="205D98">
                <a:shade val="1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a:ln>
                  <a:noFill/>
                </a:ln>
                <a:solidFill>
                  <a:prstClr val="white"/>
                </a:solidFill>
                <a:effectLst/>
                <a:uLnTx/>
                <a:uFillTx/>
                <a:latin typeface="Abadi MT Std"/>
                <a:ea typeface="+mn-ea"/>
                <a:cs typeface="+mn-cs"/>
              </a:rPr>
              <a:t>KVM x86 CPU</a:t>
            </a:r>
            <a:endParaRPr kumimoji="0" lang="en-US" sz="1800" b="1" i="0" u="none" strike="noStrike" kern="0" cap="none" spc="0" normalizeH="0" baseline="0" noProof="0">
              <a:ln>
                <a:noFill/>
              </a:ln>
              <a:solidFill>
                <a:prstClr val="white"/>
              </a:solidFill>
              <a:effectLst/>
              <a:uLnTx/>
              <a:uFillTx/>
              <a:latin typeface="Abadi MT Std"/>
              <a:ea typeface="+mn-ea"/>
              <a:cs typeface="+mn-cs"/>
            </a:endParaRPr>
          </a:p>
        </p:txBody>
      </p:sp>
      <p:sp>
        <p:nvSpPr>
          <p:cNvPr id="14" name="TextBox 13">
            <a:extLst>
              <a:ext uri="{FF2B5EF4-FFF2-40B4-BE49-F238E27FC236}">
                <a16:creationId xmlns:a16="http://schemas.microsoft.com/office/drawing/2014/main" id="{D5CCEB41-9237-0A8B-BADA-EB741137E92E}"/>
              </a:ext>
            </a:extLst>
          </p:cNvPr>
          <p:cNvSpPr txBox="1"/>
          <p:nvPr/>
        </p:nvSpPr>
        <p:spPr>
          <a:xfrm>
            <a:off x="492505" y="2813905"/>
            <a:ext cx="11015082" cy="830997"/>
          </a:xfrm>
          <a:prstGeom prst="rect">
            <a:avLst/>
          </a:prstGeom>
          <a:noFill/>
        </p:spPr>
        <p:txBody>
          <a:bodyPr wrap="square" rtlCol="0">
            <a:spAutoFit/>
          </a:bodyPr>
          <a:lstStyle/>
          <a:p>
            <a:pPr algn="ctr" defTabSz="914400"/>
            <a:r>
              <a:rPr lang="en-US" sz="2400" b="1">
                <a:solidFill>
                  <a:srgbClr val="720534"/>
                </a:solidFill>
                <a:latin typeface="Red Hat Text" panose="02010303040201060303" pitchFamily="2" charset="0"/>
                <a:ea typeface="Red Hat Text" panose="02010303040201060303" pitchFamily="2" charset="0"/>
                <a:cs typeface="Red Hat Text" panose="02010303040201060303" pitchFamily="2" charset="0"/>
              </a:rPr>
              <a:t>ML Frameworks make it easy to build large scale applications, but very slow to simulate completely</a:t>
            </a:r>
          </a:p>
        </p:txBody>
      </p:sp>
      <p:sp>
        <p:nvSpPr>
          <p:cNvPr id="16" name="TextBox 15">
            <a:extLst>
              <a:ext uri="{FF2B5EF4-FFF2-40B4-BE49-F238E27FC236}">
                <a16:creationId xmlns:a16="http://schemas.microsoft.com/office/drawing/2014/main" id="{5EF80E73-C0D4-B4B3-B30C-35FE94DDE5DE}"/>
              </a:ext>
            </a:extLst>
          </p:cNvPr>
          <p:cNvSpPr txBox="1"/>
          <p:nvPr/>
        </p:nvSpPr>
        <p:spPr>
          <a:xfrm>
            <a:off x="38011" y="5468523"/>
            <a:ext cx="7384098" cy="461665"/>
          </a:xfrm>
          <a:prstGeom prst="rect">
            <a:avLst/>
          </a:prstGeom>
          <a:noFill/>
        </p:spPr>
        <p:txBody>
          <a:bodyPr wrap="square" rtlCol="0">
            <a:spAutoFit/>
          </a:bodyPr>
          <a:lstStyle/>
          <a:p>
            <a:pPr algn="ctr" defTabSz="914400"/>
            <a:r>
              <a:rPr lang="en-US" sz="2400" b="1">
                <a:solidFill>
                  <a:srgbClr val="0F2E4C"/>
                </a:solidFill>
                <a:latin typeface="Red Hat Text" panose="02010303040201060303" pitchFamily="2" charset="0"/>
                <a:ea typeface="Red Hat Text" panose="02010303040201060303" pitchFamily="2" charset="0"/>
                <a:cs typeface="Red Hat Text" panose="02010303040201060303" pitchFamily="2" charset="0"/>
              </a:rPr>
              <a:t>Can run MNIST, </a:t>
            </a:r>
            <a:r>
              <a:rPr lang="en-US" sz="2400" b="1" err="1">
                <a:solidFill>
                  <a:srgbClr val="0F2E4C"/>
                </a:solidFill>
                <a:latin typeface="Red Hat Text" panose="02010303040201060303" pitchFamily="2" charset="0"/>
                <a:ea typeface="Red Hat Text" panose="02010303040201060303" pitchFamily="2" charset="0"/>
                <a:cs typeface="Red Hat Text" panose="02010303040201060303" pitchFamily="2" charset="0"/>
              </a:rPr>
              <a:t>nanoGPT</a:t>
            </a:r>
            <a:r>
              <a:rPr lang="en-US" sz="2400" b="1">
                <a:solidFill>
                  <a:srgbClr val="0F2E4C"/>
                </a:solidFill>
                <a:latin typeface="Red Hat Text" panose="02010303040201060303" pitchFamily="2" charset="0"/>
                <a:ea typeface="Red Hat Text" panose="02010303040201060303" pitchFamily="2" charset="0"/>
                <a:cs typeface="Red Hat Text" panose="02010303040201060303" pitchFamily="2" charset="0"/>
              </a:rPr>
              <a:t>, etc. layers in public gem5!</a:t>
            </a:r>
          </a:p>
        </p:txBody>
      </p:sp>
      <p:sp>
        <p:nvSpPr>
          <p:cNvPr id="17" name="Google Shape;204;g3687d1c8fc2_3_46">
            <a:extLst>
              <a:ext uri="{FF2B5EF4-FFF2-40B4-BE49-F238E27FC236}">
                <a16:creationId xmlns:a16="http://schemas.microsoft.com/office/drawing/2014/main" id="{5B394213-2E6D-7A7B-5F00-1EC8A1AF34F5}"/>
              </a:ext>
            </a:extLst>
          </p:cNvPr>
          <p:cNvSpPr txBox="1"/>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200" b="0" u="none">
                <a:solidFill>
                  <a:srgbClr val="888888"/>
                </a:solidFill>
                <a:latin typeface="Arial"/>
                <a:ea typeface="Arial"/>
                <a:cs typeface="Arial"/>
                <a:sym typeface="Arial"/>
              </a:rPr>
              <a:t>28</a:t>
            </a:fld>
            <a:endParaRPr sz="1200" b="0" u="none">
              <a:solidFill>
                <a:srgbClr val="888888"/>
              </a:solidFill>
              <a:latin typeface="Arial"/>
              <a:ea typeface="Arial"/>
              <a:cs typeface="Arial"/>
              <a:sym typeface="Arial"/>
            </a:endParaRPr>
          </a:p>
        </p:txBody>
      </p:sp>
    </p:spTree>
    <p:extLst>
      <p:ext uri="{BB962C8B-B14F-4D97-AF65-F5344CB8AC3E}">
        <p14:creationId xmlns:p14="http://schemas.microsoft.com/office/powerpoint/2010/main" val="2181917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9" presetClass="emph" presetSubtype="0" nodeType="clickEffect">
                                  <p:stCondLst>
                                    <p:cond delay="0"/>
                                  </p:stCondLst>
                                  <p:childTnLst>
                                    <p:set>
                                      <p:cBhvr>
                                        <p:cTn id="16" dur="indefinite"/>
                                        <p:tgtEl>
                                          <p:spTgt spid="4"/>
                                        </p:tgtEl>
                                        <p:attrNameLst>
                                          <p:attrName>style.opacity</p:attrName>
                                        </p:attrNameLst>
                                      </p:cBhvr>
                                      <p:to>
                                        <p:strVal val="0.1"/>
                                      </p:to>
                                    </p:set>
                                    <p:animEffect filter="image" prLst="opacity: 0.1">
                                      <p:cBhvr rctx="IE">
                                        <p:cTn id="17" dur="indefinite"/>
                                        <p:tgtEl>
                                          <p:spTgt spid="4"/>
                                        </p:tgtEl>
                                      </p:cBhvr>
                                    </p:animEffect>
                                  </p:childTnLst>
                                </p:cTn>
                              </p:par>
                              <p:par>
                                <p:cTn id="18" presetID="9" presetClass="emph" presetSubtype="0" grpId="0" nodeType="withEffect">
                                  <p:stCondLst>
                                    <p:cond delay="0"/>
                                  </p:stCondLst>
                                  <p:childTnLst>
                                    <p:set>
                                      <p:cBhvr>
                                        <p:cTn id="19" dur="indefinite"/>
                                        <p:tgtEl>
                                          <p:spTgt spid="5"/>
                                        </p:tgtEl>
                                        <p:attrNameLst>
                                          <p:attrName>style.opacity</p:attrName>
                                        </p:attrNameLst>
                                      </p:cBhvr>
                                      <p:to>
                                        <p:strVal val="0.1"/>
                                      </p:to>
                                    </p:set>
                                    <p:animEffect filter="image" prLst="opacity: 0.1">
                                      <p:cBhvr rctx="IE">
                                        <p:cTn id="20" dur="indefinite"/>
                                        <p:tgtEl>
                                          <p:spTgt spid="5"/>
                                        </p:tgtEl>
                                      </p:cBhvr>
                                    </p:animEffect>
                                  </p:childTnLst>
                                </p:cTn>
                              </p:par>
                              <p:par>
                                <p:cTn id="21" presetID="9" presetClass="emph" presetSubtype="0" grpId="0" nodeType="withEffect">
                                  <p:stCondLst>
                                    <p:cond delay="0"/>
                                  </p:stCondLst>
                                  <p:childTnLst>
                                    <p:set>
                                      <p:cBhvr>
                                        <p:cTn id="22" dur="indefinite"/>
                                        <p:tgtEl>
                                          <p:spTgt spid="6"/>
                                        </p:tgtEl>
                                        <p:attrNameLst>
                                          <p:attrName>style.opacity</p:attrName>
                                        </p:attrNameLst>
                                      </p:cBhvr>
                                      <p:to>
                                        <p:strVal val="0.1"/>
                                      </p:to>
                                    </p:set>
                                    <p:animEffect filter="image" prLst="opacity: 0.1">
                                      <p:cBhvr rctx="IE">
                                        <p:cTn id="23" dur="indefinite"/>
                                        <p:tgtEl>
                                          <p:spTgt spid="6"/>
                                        </p:tgtEl>
                                      </p:cBhvr>
                                    </p:animEffect>
                                  </p:childTnLst>
                                </p:cTn>
                              </p:par>
                              <p:par>
                                <p:cTn id="24" presetID="9" presetClass="emph" presetSubtype="0" nodeType="withEffect">
                                  <p:stCondLst>
                                    <p:cond delay="0"/>
                                  </p:stCondLst>
                                  <p:childTnLst>
                                    <p:set>
                                      <p:cBhvr>
                                        <p:cTn id="25" dur="indefinite"/>
                                        <p:tgtEl>
                                          <p:spTgt spid="7"/>
                                        </p:tgtEl>
                                        <p:attrNameLst>
                                          <p:attrName>style.opacity</p:attrName>
                                        </p:attrNameLst>
                                      </p:cBhvr>
                                      <p:to>
                                        <p:strVal val="0.1"/>
                                      </p:to>
                                    </p:set>
                                    <p:animEffect filter="image" prLst="opacity: 0.1">
                                      <p:cBhvr rctx="IE">
                                        <p:cTn id="26" dur="indefinite"/>
                                        <p:tgtEl>
                                          <p:spTgt spid="7"/>
                                        </p:tgtEl>
                                      </p:cBhvr>
                                    </p:animEffect>
                                  </p:childTnLst>
                                </p:cTn>
                              </p:par>
                              <p:par>
                                <p:cTn id="27" presetID="9" presetClass="emph" presetSubtype="0" grpId="0" nodeType="withEffect">
                                  <p:stCondLst>
                                    <p:cond delay="0"/>
                                  </p:stCondLst>
                                  <p:childTnLst>
                                    <p:set>
                                      <p:cBhvr>
                                        <p:cTn id="28" dur="indefinite"/>
                                        <p:tgtEl>
                                          <p:spTgt spid="8"/>
                                        </p:tgtEl>
                                        <p:attrNameLst>
                                          <p:attrName>style.opacity</p:attrName>
                                        </p:attrNameLst>
                                      </p:cBhvr>
                                      <p:to>
                                        <p:strVal val="0.1"/>
                                      </p:to>
                                    </p:set>
                                    <p:animEffect filter="image" prLst="opacity: 0.1">
                                      <p:cBhvr rctx="IE">
                                        <p:cTn id="29" dur="indefinite"/>
                                        <p:tgtEl>
                                          <p:spTgt spid="8"/>
                                        </p:tgtEl>
                                      </p:cBhvr>
                                    </p:animEffect>
                                  </p:childTnLst>
                                </p:cTn>
                              </p:par>
                              <p:par>
                                <p:cTn id="30" presetID="9" presetClass="emph" presetSubtype="0" grpId="0" nodeType="withEffect">
                                  <p:stCondLst>
                                    <p:cond delay="0"/>
                                  </p:stCondLst>
                                  <p:childTnLst>
                                    <p:set>
                                      <p:cBhvr>
                                        <p:cTn id="31" dur="indefinite"/>
                                        <p:tgtEl>
                                          <p:spTgt spid="9"/>
                                        </p:tgtEl>
                                        <p:attrNameLst>
                                          <p:attrName>style.opacity</p:attrName>
                                        </p:attrNameLst>
                                      </p:cBhvr>
                                      <p:to>
                                        <p:strVal val="0.1"/>
                                      </p:to>
                                    </p:set>
                                    <p:animEffect filter="image" prLst="opacity: 0.1">
                                      <p:cBhvr rctx="IE">
                                        <p:cTn id="32" dur="indefinite"/>
                                        <p:tgtEl>
                                          <p:spTgt spid="9"/>
                                        </p:tgtEl>
                                      </p:cBhvr>
                                    </p:animEffect>
                                  </p:childTnLst>
                                </p:cTn>
                              </p:par>
                              <p:par>
                                <p:cTn id="33" presetID="9" presetClass="emph" presetSubtype="0" grpId="0" nodeType="withEffect">
                                  <p:stCondLst>
                                    <p:cond delay="0"/>
                                  </p:stCondLst>
                                  <p:childTnLst>
                                    <p:set>
                                      <p:cBhvr>
                                        <p:cTn id="34" dur="indefinite"/>
                                        <p:tgtEl>
                                          <p:spTgt spid="10"/>
                                        </p:tgtEl>
                                        <p:attrNameLst>
                                          <p:attrName>style.opacity</p:attrName>
                                        </p:attrNameLst>
                                      </p:cBhvr>
                                      <p:to>
                                        <p:strVal val="0.1"/>
                                      </p:to>
                                    </p:set>
                                    <p:animEffect filter="image" prLst="opacity: 0.1">
                                      <p:cBhvr rctx="IE">
                                        <p:cTn id="35" dur="indefinite"/>
                                        <p:tgtEl>
                                          <p:spTgt spid="10"/>
                                        </p:tgtEl>
                                      </p:cBhvr>
                                    </p:animEffect>
                                  </p:childTnLst>
                                </p:cTn>
                              </p:par>
                              <p:par>
                                <p:cTn id="36" presetID="9" presetClass="emph" presetSubtype="0" grpId="1" nodeType="withEffect">
                                  <p:stCondLst>
                                    <p:cond delay="0"/>
                                  </p:stCondLst>
                                  <p:childTnLst>
                                    <p:set>
                                      <p:cBhvr>
                                        <p:cTn id="37" dur="indefinite"/>
                                        <p:tgtEl>
                                          <p:spTgt spid="11"/>
                                        </p:tgtEl>
                                        <p:attrNameLst>
                                          <p:attrName>style.opacity</p:attrName>
                                        </p:attrNameLst>
                                      </p:cBhvr>
                                      <p:to>
                                        <p:strVal val="0.1"/>
                                      </p:to>
                                    </p:set>
                                    <p:animEffect filter="image" prLst="opacity: 0.1">
                                      <p:cBhvr rctx="IE">
                                        <p:cTn id="38" dur="indefinite"/>
                                        <p:tgtEl>
                                          <p:spTgt spid="11"/>
                                        </p:tgtEl>
                                      </p:cBhvr>
                                    </p:animEffect>
                                  </p:childTnLst>
                                </p:cTn>
                              </p:par>
                              <p:par>
                                <p:cTn id="39" presetID="9" presetClass="emph" presetSubtype="0" nodeType="withEffect">
                                  <p:stCondLst>
                                    <p:cond delay="0"/>
                                  </p:stCondLst>
                                  <p:childTnLst>
                                    <p:set>
                                      <p:cBhvr>
                                        <p:cTn id="40" dur="indefinite"/>
                                        <p:tgtEl>
                                          <p:spTgt spid="12"/>
                                        </p:tgtEl>
                                        <p:attrNameLst>
                                          <p:attrName>style.opacity</p:attrName>
                                        </p:attrNameLst>
                                      </p:cBhvr>
                                      <p:to>
                                        <p:strVal val="0.1"/>
                                      </p:to>
                                    </p:set>
                                    <p:animEffect filter="image" prLst="opacity: 0.1">
                                      <p:cBhvr rctx="IE">
                                        <p:cTn id="41" dur="indefinite"/>
                                        <p:tgtEl>
                                          <p:spTgt spid="12"/>
                                        </p:tgtEl>
                                      </p:cBhvr>
                                    </p:animEffect>
                                  </p:childTnLst>
                                </p:cTn>
                              </p:par>
                              <p:par>
                                <p:cTn id="42" presetID="9" presetClass="emph" presetSubtype="0" grpId="0" nodeType="withEffect">
                                  <p:stCondLst>
                                    <p:cond delay="0"/>
                                  </p:stCondLst>
                                  <p:childTnLst>
                                    <p:set>
                                      <p:cBhvr>
                                        <p:cTn id="43" dur="indefinite"/>
                                        <p:tgtEl>
                                          <p:spTgt spid="13"/>
                                        </p:tgtEl>
                                        <p:attrNameLst>
                                          <p:attrName>style.opacity</p:attrName>
                                        </p:attrNameLst>
                                      </p:cBhvr>
                                      <p:to>
                                        <p:strVal val="0.1"/>
                                      </p:to>
                                    </p:set>
                                    <p:animEffect filter="image" prLst="opacity: 0.1">
                                      <p:cBhvr rctx="IE">
                                        <p:cTn id="44" dur="indefinite"/>
                                        <p:tgtEl>
                                          <p:spTgt spid="13"/>
                                        </p:tgtEl>
                                      </p:cBhvr>
                                    </p:animEffect>
                                  </p:childTnLst>
                                </p:cTn>
                              </p:par>
                              <p:par>
                                <p:cTn id="45" presetID="9" presetClass="emph" presetSubtype="0" grpId="1" nodeType="withEffect">
                                  <p:stCondLst>
                                    <p:cond delay="0"/>
                                  </p:stCondLst>
                                  <p:childTnLst>
                                    <p:set>
                                      <p:cBhvr>
                                        <p:cTn id="46" dur="indefinite"/>
                                        <p:tgtEl>
                                          <p:spTgt spid="16"/>
                                        </p:tgtEl>
                                        <p:attrNameLst>
                                          <p:attrName>style.opacity</p:attrName>
                                        </p:attrNameLst>
                                      </p:cBhvr>
                                      <p:to>
                                        <p:strVal val="0.1"/>
                                      </p:to>
                                    </p:set>
                                    <p:animEffect filter="image" prLst="opacity: 0.1">
                                      <p:cBhvr rctx="IE">
                                        <p:cTn id="47" dur="indefinite"/>
                                        <p:tgtEl>
                                          <p:spTgt spid="16"/>
                                        </p:tgtEl>
                                      </p:cBhvr>
                                    </p:animEffect>
                                  </p:childTnLst>
                                </p:cTn>
                              </p:par>
                              <p:par>
                                <p:cTn id="48" presetID="1" presetClass="entr" presetSubtype="0" fill="hold" grpId="0" nodeType="withEffect">
                                  <p:stCondLst>
                                    <p:cond delay="0"/>
                                  </p:stCondLst>
                                  <p:childTnLst>
                                    <p:set>
                                      <p:cBhvr>
                                        <p:cTn id="49"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8" grpId="0" animBg="1"/>
      <p:bldP spid="9" grpId="0" animBg="1"/>
      <p:bldP spid="10" grpId="0" animBg="1"/>
      <p:bldP spid="11" grpId="0" animBg="1"/>
      <p:bldP spid="11" grpId="1" animBg="1"/>
      <p:bldP spid="13" grpId="0" animBg="1"/>
      <p:bldP spid="14" grpId="0"/>
      <p:bldP spid="16" grpId="0"/>
      <p:bldP spid="16" grpId="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307AD8-A8A2-CCFB-318F-1495A0547E72}"/>
              </a:ext>
            </a:extLst>
          </p:cNvPr>
          <p:cNvSpPr>
            <a:spLocks noGrp="1"/>
          </p:cNvSpPr>
          <p:nvPr>
            <p:ph type="title"/>
          </p:nvPr>
        </p:nvSpPr>
        <p:spPr/>
        <p:txBody>
          <a:bodyPr/>
          <a:lstStyle/>
          <a:p>
            <a:r>
              <a:rPr lang="en-US" dirty="0"/>
              <a:t>About adjusted network </a:t>
            </a:r>
            <a:r>
              <a:rPr lang="en-US" dirty="0" err="1"/>
              <a:t>bw</a:t>
            </a:r>
            <a:endParaRPr lang="en-US" dirty="0"/>
          </a:p>
        </p:txBody>
      </p:sp>
      <p:sp>
        <p:nvSpPr>
          <p:cNvPr id="3" name="Text Placeholder 2">
            <a:extLst>
              <a:ext uri="{FF2B5EF4-FFF2-40B4-BE49-F238E27FC236}">
                <a16:creationId xmlns:a16="http://schemas.microsoft.com/office/drawing/2014/main" id="{7172184E-D321-8532-1F47-29F56B67B291}"/>
              </a:ext>
            </a:extLst>
          </p:cNvPr>
          <p:cNvSpPr>
            <a:spLocks noGrp="1"/>
          </p:cNvSpPr>
          <p:nvPr>
            <p:ph type="body" idx="1"/>
          </p:nvPr>
        </p:nvSpPr>
        <p:spPr>
          <a:xfrm>
            <a:off x="609600" y="1604962"/>
            <a:ext cx="10971215" cy="3975102"/>
          </a:xfrm>
        </p:spPr>
        <p:txBody>
          <a:bodyPr/>
          <a:lstStyle/>
          <a:p>
            <a:pPr marL="685800" indent="-457200">
              <a:buFont typeface="Arial" panose="020B0604020202020204" pitchFamily="34" charset="0"/>
              <a:buChar char="•"/>
            </a:pPr>
            <a:r>
              <a:rPr lang="en-US" dirty="0" err="1">
                <a:solidFill>
                  <a:srgbClr val="212121"/>
                </a:solidFill>
                <a:latin typeface="Aptos" panose="020B0004020202020204" pitchFamily="34" charset="0"/>
              </a:rPr>
              <a:t>S</a:t>
            </a:r>
            <a:r>
              <a:rPr lang="en-US" b="0" i="0" u="none" strike="noStrike" dirty="0" err="1">
                <a:solidFill>
                  <a:srgbClr val="212121"/>
                </a:solidFill>
                <a:effectLst/>
                <a:latin typeface="Aptos" panose="020B0004020202020204" pitchFamily="34" charset="0"/>
              </a:rPr>
              <a:t>impleNetwork</a:t>
            </a:r>
            <a:r>
              <a:rPr lang="en-US" b="0" i="0" u="none" strike="noStrike" dirty="0">
                <a:solidFill>
                  <a:srgbClr val="212121"/>
                </a:solidFill>
                <a:effectLst/>
                <a:latin typeface="Aptos" panose="020B0004020202020204" pitchFamily="34" charset="0"/>
              </a:rPr>
              <a:t> is unrealistic and inaccurate.</a:t>
            </a:r>
          </a:p>
          <a:p>
            <a:pPr marL="685800" indent="-457200">
              <a:buFont typeface="Arial" panose="020B0604020202020204" pitchFamily="34" charset="0"/>
              <a:buChar char="•"/>
            </a:pPr>
            <a:r>
              <a:rPr lang="en-US" dirty="0">
                <a:solidFill>
                  <a:srgbClr val="212121"/>
                </a:solidFill>
                <a:latin typeface="Aptos" panose="020B0004020202020204" pitchFamily="34" charset="0"/>
              </a:rPr>
              <a:t>Bandwidth is scaled up to meet what a real GPU sees</a:t>
            </a:r>
          </a:p>
          <a:p>
            <a:pPr marL="685800" indent="-457200">
              <a:buFont typeface="Arial" panose="020B0604020202020204" pitchFamily="34" charset="0"/>
              <a:buChar char="•"/>
            </a:pPr>
            <a:r>
              <a:rPr lang="en-US" dirty="0">
                <a:solidFill>
                  <a:srgbClr val="212121"/>
                </a:solidFill>
                <a:latin typeface="Aptos" panose="020B0004020202020204" pitchFamily="34" charset="0"/>
              </a:rPr>
              <a:t>We did this in SE mode to match the cache performance</a:t>
            </a:r>
            <a:endParaRPr lang="en-US" b="0" i="0" u="none" strike="noStrike" dirty="0">
              <a:solidFill>
                <a:srgbClr val="212121"/>
              </a:solidFill>
              <a:effectLst/>
              <a:latin typeface="Aptos" panose="020B0004020202020204" pitchFamily="34" charset="0"/>
            </a:endParaRPr>
          </a:p>
          <a:p>
            <a:pPr marL="685800" indent="-457200">
              <a:buFont typeface="Arial" panose="020B0604020202020204" pitchFamily="34" charset="0"/>
              <a:buChar char="•"/>
            </a:pPr>
            <a:r>
              <a:rPr lang="en-US" dirty="0">
                <a:solidFill>
                  <a:srgbClr val="212121"/>
                </a:solidFill>
                <a:latin typeface="Aptos" panose="020B0004020202020204" pitchFamily="34" charset="0"/>
              </a:rPr>
              <a:t>Now do the same in FS mode.</a:t>
            </a:r>
            <a:endParaRPr lang="en-US" dirty="0"/>
          </a:p>
        </p:txBody>
      </p:sp>
    </p:spTree>
    <p:extLst>
      <p:ext uri="{BB962C8B-B14F-4D97-AF65-F5344CB8AC3E}">
        <p14:creationId xmlns:p14="http://schemas.microsoft.com/office/powerpoint/2010/main" val="7693433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08">
          <a:extLst>
            <a:ext uri="{FF2B5EF4-FFF2-40B4-BE49-F238E27FC236}">
              <a16:creationId xmlns:a16="http://schemas.microsoft.com/office/drawing/2014/main" id="{5DEB5058-AF5A-A64D-C5AD-BA721EF05A34}"/>
            </a:ext>
          </a:extLst>
        </p:cNvPr>
        <p:cNvGrpSpPr/>
        <p:nvPr/>
      </p:nvGrpSpPr>
      <p:grpSpPr>
        <a:xfrm>
          <a:off x="0" y="0"/>
          <a:ext cx="0" cy="0"/>
          <a:chOff x="0" y="0"/>
          <a:chExt cx="0" cy="0"/>
        </a:xfrm>
      </p:grpSpPr>
      <p:sp>
        <p:nvSpPr>
          <p:cNvPr id="209" name="Google Shape;209;g3685404dd5e_1_86">
            <a:extLst>
              <a:ext uri="{FF2B5EF4-FFF2-40B4-BE49-F238E27FC236}">
                <a16:creationId xmlns:a16="http://schemas.microsoft.com/office/drawing/2014/main" id="{1C826F93-8348-2D25-4F54-9FCDE68191B6}"/>
              </a:ext>
            </a:extLst>
          </p:cNvPr>
          <p:cNvSpPr txBox="1">
            <a:spLocks noGrp="1"/>
          </p:cNvSpPr>
          <p:nvPr>
            <p:ph type="ctrTitle" idx="4294967295"/>
          </p:nvPr>
        </p:nvSpPr>
        <p:spPr>
          <a:xfrm>
            <a:off x="609600" y="107898"/>
            <a:ext cx="10971215" cy="1143001"/>
          </a:xfrm>
          <a:prstGeom prst="rect">
            <a:avLst/>
          </a:prstGeom>
          <a:noFill/>
          <a:ln>
            <a:noFill/>
          </a:ln>
        </p:spPr>
        <p:txBody>
          <a:bodyPr spcFirstLastPara="1" wrap="square" lIns="0" tIns="0" rIns="0" bIns="0" anchor="ctr" anchorCtr="0">
            <a:normAutofit fontScale="90000"/>
          </a:bodyPr>
          <a:lstStyle/>
          <a:p>
            <a:pPr lvl="0">
              <a:buSzPts val="4400"/>
            </a:pPr>
            <a:r>
              <a:rPr lang="en-US"/>
              <a:t>Initial gem5 GPU Fidelity (vs. Vega-class GPUs)</a:t>
            </a:r>
            <a:endParaRPr/>
          </a:p>
        </p:txBody>
      </p:sp>
      <p:graphicFrame>
        <p:nvGraphicFramePr>
          <p:cNvPr id="2" name="Chart 1">
            <a:extLst>
              <a:ext uri="{FF2B5EF4-FFF2-40B4-BE49-F238E27FC236}">
                <a16:creationId xmlns:a16="http://schemas.microsoft.com/office/drawing/2014/main" id="{14F6B77A-6D0B-F55B-3146-9E4DFF3789EB}"/>
              </a:ext>
            </a:extLst>
          </p:cNvPr>
          <p:cNvGraphicFramePr>
            <a:graphicFrameLocks/>
          </p:cNvGraphicFramePr>
          <p:nvPr>
            <p:extLst>
              <p:ext uri="{D42A27DB-BD31-4B8C-83A1-F6EECF244321}">
                <p14:modId xmlns:p14="http://schemas.microsoft.com/office/powerpoint/2010/main" val="4220154478"/>
              </p:ext>
            </p:extLst>
          </p:nvPr>
        </p:nvGraphicFramePr>
        <p:xfrm>
          <a:off x="331940" y="1250899"/>
          <a:ext cx="11430000" cy="4815593"/>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a:extLst>
              <a:ext uri="{FF2B5EF4-FFF2-40B4-BE49-F238E27FC236}">
                <a16:creationId xmlns:a16="http://schemas.microsoft.com/office/drawing/2014/main" id="{1E9C4DAE-CE4C-25AE-871C-7EAC08061218}"/>
              </a:ext>
            </a:extLst>
          </p:cNvPr>
          <p:cNvSpPr txBox="1"/>
          <p:nvPr/>
        </p:nvSpPr>
        <p:spPr>
          <a:xfrm>
            <a:off x="523233" y="5997598"/>
            <a:ext cx="11047413" cy="461665"/>
          </a:xfrm>
          <a:prstGeom prst="rect">
            <a:avLst/>
          </a:prstGeom>
          <a:noFill/>
        </p:spPr>
        <p:txBody>
          <a:bodyPr wrap="square">
            <a:spAutoFit/>
          </a:bodyPr>
          <a:lstStyle/>
          <a:p>
            <a:pPr algn="ctr" eaLnBrk="0" fontAlgn="base" hangingPunct="0">
              <a:spcBef>
                <a:spcPct val="0"/>
              </a:spcBef>
              <a:spcAft>
                <a:spcPct val="0"/>
              </a:spcAft>
            </a:pPr>
            <a:r>
              <a:rPr lang="en-US" sz="2400" b="1">
                <a:solidFill>
                  <a:srgbClr val="D67F00"/>
                </a:solidFill>
                <a:latin typeface="Arial" panose="020B0604020202020204" pitchFamily="34" charset="0"/>
              </a:rPr>
              <a:t>Most have significant error relative to real GPU (37% geomean error)</a:t>
            </a:r>
          </a:p>
        </p:txBody>
      </p:sp>
      <p:sp>
        <p:nvSpPr>
          <p:cNvPr id="6" name="Google Shape;204;g3687d1c8fc2_3_46">
            <a:extLst>
              <a:ext uri="{FF2B5EF4-FFF2-40B4-BE49-F238E27FC236}">
                <a16:creationId xmlns:a16="http://schemas.microsoft.com/office/drawing/2014/main" id="{925B0AC0-68DC-66E2-C370-4A7575B7D81D}"/>
              </a:ext>
            </a:extLst>
          </p:cNvPr>
          <p:cNvSpPr txBox="1"/>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200" b="0" u="none">
                <a:solidFill>
                  <a:srgbClr val="888888"/>
                </a:solidFill>
                <a:latin typeface="Arial"/>
                <a:ea typeface="Arial"/>
                <a:cs typeface="Arial"/>
                <a:sym typeface="Arial"/>
              </a:rPr>
              <a:t>3</a:t>
            </a:fld>
            <a:endParaRPr sz="1200" b="0" u="none">
              <a:solidFill>
                <a:srgbClr val="888888"/>
              </a:solidFill>
              <a:latin typeface="Arial"/>
              <a:ea typeface="Arial"/>
              <a:cs typeface="Arial"/>
              <a:sym typeface="Arial"/>
            </a:endParaRPr>
          </a:p>
        </p:txBody>
      </p:sp>
      <p:sp>
        <p:nvSpPr>
          <p:cNvPr id="4" name="Rectangle 3">
            <a:extLst>
              <a:ext uri="{FF2B5EF4-FFF2-40B4-BE49-F238E27FC236}">
                <a16:creationId xmlns:a16="http://schemas.microsoft.com/office/drawing/2014/main" id="{0922DCAF-96FF-A338-B1FE-9970F557E26E}"/>
              </a:ext>
            </a:extLst>
          </p:cNvPr>
          <p:cNvSpPr/>
          <p:nvPr/>
        </p:nvSpPr>
        <p:spPr>
          <a:xfrm>
            <a:off x="10128385" y="1540757"/>
            <a:ext cx="1731675" cy="4064070"/>
          </a:xfrm>
          <a:prstGeom prst="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Tree>
    <p:extLst>
      <p:ext uri="{BB962C8B-B14F-4D97-AF65-F5344CB8AC3E}">
        <p14:creationId xmlns:p14="http://schemas.microsoft.com/office/powerpoint/2010/main" val="344230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6935D2-EECC-9CE3-BD3E-F2486623BEA5}"/>
              </a:ext>
            </a:extLst>
          </p:cNvPr>
          <p:cNvSpPr>
            <a:spLocks noGrp="1"/>
          </p:cNvSpPr>
          <p:nvPr>
            <p:ph type="title"/>
          </p:nvPr>
        </p:nvSpPr>
        <p:spPr/>
        <p:txBody>
          <a:bodyPr/>
          <a:lstStyle/>
          <a:p>
            <a:endParaRPr lang="en-US"/>
          </a:p>
        </p:txBody>
      </p:sp>
      <p:pic>
        <p:nvPicPr>
          <p:cNvPr id="4" name="Picture 3">
            <a:extLst>
              <a:ext uri="{FF2B5EF4-FFF2-40B4-BE49-F238E27FC236}">
                <a16:creationId xmlns:a16="http://schemas.microsoft.com/office/drawing/2014/main" id="{3A539750-1503-3E2B-9DA8-44AC5BDC9EBE}"/>
              </a:ext>
            </a:extLst>
          </p:cNvPr>
          <p:cNvPicPr>
            <a:picLocks noChangeAspect="1"/>
          </p:cNvPicPr>
          <p:nvPr/>
        </p:nvPicPr>
        <p:blipFill>
          <a:blip r:embed="rId2"/>
          <a:stretch>
            <a:fillRect/>
          </a:stretch>
        </p:blipFill>
        <p:spPr>
          <a:xfrm>
            <a:off x="0" y="258408"/>
            <a:ext cx="12192000" cy="6341183"/>
          </a:xfrm>
          <a:prstGeom prst="rect">
            <a:avLst/>
          </a:prstGeom>
        </p:spPr>
      </p:pic>
      <p:sp>
        <p:nvSpPr>
          <p:cNvPr id="6" name="Google Shape;204;g3687d1c8fc2_3_46">
            <a:extLst>
              <a:ext uri="{FF2B5EF4-FFF2-40B4-BE49-F238E27FC236}">
                <a16:creationId xmlns:a16="http://schemas.microsoft.com/office/drawing/2014/main" id="{1D7A336A-A5C2-A18E-EC1F-BA2A011B73EB}"/>
              </a:ext>
            </a:extLst>
          </p:cNvPr>
          <p:cNvSpPr txBox="1"/>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200" b="0" u="none">
                <a:solidFill>
                  <a:srgbClr val="888888"/>
                </a:solidFill>
                <a:latin typeface="Arial"/>
                <a:ea typeface="Arial"/>
                <a:cs typeface="Arial"/>
                <a:sym typeface="Arial"/>
              </a:rPr>
              <a:t>30</a:t>
            </a:fld>
            <a:endParaRPr sz="1200" b="0" u="none">
              <a:solidFill>
                <a:srgbClr val="888888"/>
              </a:solidFill>
              <a:latin typeface="Arial"/>
              <a:ea typeface="Arial"/>
              <a:cs typeface="Arial"/>
              <a:sym typeface="Arial"/>
            </a:endParaRPr>
          </a:p>
        </p:txBody>
      </p:sp>
    </p:spTree>
    <p:extLst>
      <p:ext uri="{BB962C8B-B14F-4D97-AF65-F5344CB8AC3E}">
        <p14:creationId xmlns:p14="http://schemas.microsoft.com/office/powerpoint/2010/main" val="22202171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08">
          <a:extLst>
            <a:ext uri="{FF2B5EF4-FFF2-40B4-BE49-F238E27FC236}">
              <a16:creationId xmlns:a16="http://schemas.microsoft.com/office/drawing/2014/main" id="{1ED54374-E904-708B-750B-81A354568D39}"/>
            </a:ext>
          </a:extLst>
        </p:cNvPr>
        <p:cNvGrpSpPr/>
        <p:nvPr/>
      </p:nvGrpSpPr>
      <p:grpSpPr>
        <a:xfrm>
          <a:off x="0" y="0"/>
          <a:ext cx="0" cy="0"/>
          <a:chOff x="0" y="0"/>
          <a:chExt cx="0" cy="0"/>
        </a:xfrm>
      </p:grpSpPr>
      <p:sp>
        <p:nvSpPr>
          <p:cNvPr id="209" name="Google Shape;209;g3685404dd5e_1_86">
            <a:extLst>
              <a:ext uri="{FF2B5EF4-FFF2-40B4-BE49-F238E27FC236}">
                <a16:creationId xmlns:a16="http://schemas.microsoft.com/office/drawing/2014/main" id="{3C45A6B7-8029-A22F-4208-FFC7C010B267}"/>
              </a:ext>
            </a:extLst>
          </p:cNvPr>
          <p:cNvSpPr txBox="1">
            <a:spLocks noGrp="1"/>
          </p:cNvSpPr>
          <p:nvPr>
            <p:ph type="ctrTitle" idx="4294967295"/>
          </p:nvPr>
        </p:nvSpPr>
        <p:spPr>
          <a:xfrm>
            <a:off x="609600" y="107898"/>
            <a:ext cx="10971215" cy="1143001"/>
          </a:xfrm>
          <a:prstGeom prst="rect">
            <a:avLst/>
          </a:prstGeom>
          <a:noFill/>
          <a:ln>
            <a:noFill/>
          </a:ln>
        </p:spPr>
        <p:txBody>
          <a:bodyPr spcFirstLastPara="1" wrap="square" lIns="0" tIns="0" rIns="0" bIns="0" anchor="ctr" anchorCtr="0">
            <a:normAutofit/>
          </a:bodyPr>
          <a:lstStyle/>
          <a:p>
            <a:pPr marL="0" marR="0" lvl="0" indent="0" algn="ctr" rtl="0">
              <a:lnSpc>
                <a:spcPct val="93000"/>
              </a:lnSpc>
              <a:spcBef>
                <a:spcPts val="0"/>
              </a:spcBef>
              <a:spcAft>
                <a:spcPts val="0"/>
              </a:spcAft>
              <a:buClr>
                <a:srgbClr val="000000"/>
              </a:buClr>
              <a:buSzPts val="4400"/>
              <a:buFont typeface="Arial"/>
              <a:buNone/>
            </a:pPr>
            <a:r>
              <a:rPr lang="en-US" sz="4400" b="0" i="0" u="none" strike="noStrike" cap="none">
                <a:solidFill>
                  <a:srgbClr val="000000"/>
                </a:solidFill>
                <a:latin typeface="Arial"/>
                <a:ea typeface="Arial"/>
                <a:cs typeface="Arial"/>
                <a:sym typeface="Arial"/>
              </a:rPr>
              <a:t>How to Address These Shortcomings?</a:t>
            </a:r>
            <a:endParaRPr/>
          </a:p>
        </p:txBody>
      </p:sp>
      <p:sp>
        <p:nvSpPr>
          <p:cNvPr id="210" name="Google Shape;210;g3685404dd5e_1_86">
            <a:extLst>
              <a:ext uri="{FF2B5EF4-FFF2-40B4-BE49-F238E27FC236}">
                <a16:creationId xmlns:a16="http://schemas.microsoft.com/office/drawing/2014/main" id="{569420EF-177C-BD53-ED95-1B3C0445F9F8}"/>
              </a:ext>
            </a:extLst>
          </p:cNvPr>
          <p:cNvSpPr txBox="1">
            <a:spLocks noGrp="1"/>
          </p:cNvSpPr>
          <p:nvPr>
            <p:ph type="subTitle" idx="4294967295"/>
          </p:nvPr>
        </p:nvSpPr>
        <p:spPr>
          <a:xfrm>
            <a:off x="609600" y="1192063"/>
            <a:ext cx="10971215" cy="1824038"/>
          </a:xfrm>
          <a:prstGeom prst="rect">
            <a:avLst/>
          </a:prstGeom>
          <a:noFill/>
          <a:ln>
            <a:noFill/>
          </a:ln>
        </p:spPr>
        <p:txBody>
          <a:bodyPr spcFirstLastPara="1" wrap="square" lIns="45675" tIns="45675" rIns="45675" bIns="45675" anchor="t" anchorCtr="0">
            <a:normAutofit/>
          </a:bodyPr>
          <a:lstStyle/>
          <a:p>
            <a:pPr marL="457200" marR="0" lvl="0" indent="-363855" algn="l" rtl="0">
              <a:lnSpc>
                <a:spcPct val="120000"/>
              </a:lnSpc>
              <a:spcBef>
                <a:spcPts val="0"/>
              </a:spcBef>
              <a:spcAft>
                <a:spcPts val="0"/>
              </a:spcAft>
              <a:buClr>
                <a:srgbClr val="000000"/>
              </a:buClr>
              <a:buSzPts val="2134"/>
              <a:buFont typeface="Arial"/>
              <a:buChar char="●"/>
            </a:pPr>
            <a:r>
              <a:rPr lang="en-US" sz="2100" b="0" i="0" u="none" strike="noStrike" cap="none">
                <a:solidFill>
                  <a:srgbClr val="000000"/>
                </a:solidFill>
                <a:latin typeface="Arial"/>
                <a:ea typeface="Arial"/>
                <a:cs typeface="Arial"/>
                <a:sym typeface="Arial"/>
              </a:rPr>
              <a:t>Our prior work: start addressing these inefficiencies [Jamieson, et al</a:t>
            </a:r>
            <a:r>
              <a:rPr lang="en-US" sz="2100"/>
              <a:t>.</a:t>
            </a:r>
            <a:r>
              <a:rPr lang="en-US" sz="2100" b="0" i="0" u="none" strike="noStrike" cap="none">
                <a:solidFill>
                  <a:srgbClr val="000000"/>
                </a:solidFill>
                <a:latin typeface="Arial"/>
                <a:ea typeface="Arial"/>
                <a:cs typeface="Arial"/>
                <a:sym typeface="Arial"/>
              </a:rPr>
              <a:t> gem5 Wkshp’22], [Ramadas, et al. gem5 Wkshp</a:t>
            </a:r>
            <a:r>
              <a:rPr lang="en-US" sz="2100"/>
              <a:t>’23</a:t>
            </a:r>
            <a:r>
              <a:rPr lang="en-US" sz="2100" b="0" i="0" u="none" strike="noStrike" cap="none">
                <a:solidFill>
                  <a:srgbClr val="000000"/>
                </a:solidFill>
                <a:latin typeface="Arial"/>
                <a:ea typeface="Arial"/>
                <a:cs typeface="Arial"/>
                <a:sym typeface="Arial"/>
              </a:rPr>
              <a:t>], [Ramadas, et al</a:t>
            </a:r>
            <a:r>
              <a:rPr lang="en-US" sz="2100"/>
              <a:t>.</a:t>
            </a:r>
            <a:r>
              <a:rPr lang="en-US" sz="2100" b="0" i="0" u="none" strike="noStrike" cap="none">
                <a:solidFill>
                  <a:srgbClr val="000000"/>
                </a:solidFill>
                <a:latin typeface="Arial"/>
                <a:ea typeface="Arial"/>
                <a:cs typeface="Arial"/>
                <a:sym typeface="Arial"/>
              </a:rPr>
              <a:t> YArch</a:t>
            </a:r>
            <a:r>
              <a:rPr lang="en-US" sz="2100"/>
              <a:t>’24</a:t>
            </a:r>
            <a:r>
              <a:rPr lang="en-US" sz="2100" b="0" i="0" u="none" strike="noStrike" cap="none">
                <a:solidFill>
                  <a:srgbClr val="000000"/>
                </a:solidFill>
                <a:latin typeface="Arial"/>
                <a:ea typeface="Arial"/>
                <a:cs typeface="Arial"/>
                <a:sym typeface="Arial"/>
              </a:rPr>
              <a:t>]</a:t>
            </a:r>
            <a:endParaRPr lang="en-US" sz="2100"/>
          </a:p>
          <a:p>
            <a:pPr marL="457200" marR="0" lvl="0" indent="-363855" algn="l" rtl="0">
              <a:lnSpc>
                <a:spcPct val="120000"/>
              </a:lnSpc>
              <a:spcBef>
                <a:spcPts val="0"/>
              </a:spcBef>
              <a:spcAft>
                <a:spcPts val="0"/>
              </a:spcAft>
              <a:buClr>
                <a:srgbClr val="000000"/>
              </a:buClr>
              <a:buSzPts val="2134"/>
              <a:buFont typeface="Arial"/>
              <a:buChar char="●"/>
            </a:pPr>
            <a:r>
              <a:rPr lang="en-US" sz="2134"/>
              <a:t>Issue: need standard, systematic approach for validating configurations</a:t>
            </a:r>
          </a:p>
          <a:p>
            <a:pPr marL="457200" marR="0" lvl="0" indent="-363855" algn="l" rtl="0">
              <a:lnSpc>
                <a:spcPct val="120000"/>
              </a:lnSpc>
              <a:spcBef>
                <a:spcPts val="0"/>
              </a:spcBef>
              <a:spcAft>
                <a:spcPts val="0"/>
              </a:spcAft>
              <a:buClr>
                <a:srgbClr val="000000"/>
              </a:buClr>
              <a:buSzPts val="2134"/>
              <a:buFont typeface="Arial"/>
              <a:buChar char="●"/>
            </a:pPr>
            <a:r>
              <a:rPr lang="en-US" sz="2134"/>
              <a:t>Solution: gem5 GPU Accuracy Profiler (</a:t>
            </a:r>
            <a:r>
              <a:rPr lang="en-US" sz="2134" b="1"/>
              <a:t>GAP</a:t>
            </a:r>
            <a:r>
              <a:rPr lang="en-US" sz="2134"/>
              <a:t>)</a:t>
            </a:r>
            <a:endParaRPr lang="en-US"/>
          </a:p>
        </p:txBody>
      </p:sp>
      <p:sp>
        <p:nvSpPr>
          <p:cNvPr id="2" name="Google Shape;204;g3687d1c8fc2_3_46">
            <a:extLst>
              <a:ext uri="{FF2B5EF4-FFF2-40B4-BE49-F238E27FC236}">
                <a16:creationId xmlns:a16="http://schemas.microsoft.com/office/drawing/2014/main" id="{B46E9E0D-141A-7BE5-10E6-6C8ACC529216}"/>
              </a:ext>
            </a:extLst>
          </p:cNvPr>
          <p:cNvSpPr txBox="1"/>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200" b="0" u="none">
                <a:solidFill>
                  <a:srgbClr val="888888"/>
                </a:solidFill>
                <a:latin typeface="Arial"/>
                <a:ea typeface="Arial"/>
                <a:cs typeface="Arial"/>
                <a:sym typeface="Arial"/>
              </a:rPr>
              <a:t>4</a:t>
            </a:fld>
            <a:endParaRPr sz="1200" b="0" u="none">
              <a:solidFill>
                <a:srgbClr val="888888"/>
              </a:solidFill>
              <a:latin typeface="Arial"/>
              <a:ea typeface="Arial"/>
              <a:cs typeface="Arial"/>
              <a:sym typeface="Arial"/>
            </a:endParaRPr>
          </a:p>
        </p:txBody>
      </p:sp>
      <p:sp>
        <p:nvSpPr>
          <p:cNvPr id="3" name="Rectangle 2">
            <a:extLst>
              <a:ext uri="{FF2B5EF4-FFF2-40B4-BE49-F238E27FC236}">
                <a16:creationId xmlns:a16="http://schemas.microsoft.com/office/drawing/2014/main" id="{74C2E55A-9AE5-A6D4-BF18-289DE4BCB876}"/>
              </a:ext>
            </a:extLst>
          </p:cNvPr>
          <p:cNvSpPr/>
          <p:nvPr/>
        </p:nvSpPr>
        <p:spPr bwMode="auto">
          <a:xfrm>
            <a:off x="10262619" y="4092153"/>
            <a:ext cx="1828800" cy="990600"/>
          </a:xfrm>
          <a:prstGeom prst="rect">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457200"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pPr>
            <a:endParaRPr kumimoji="0" lang="en-US" sz="2000" b="0" i="0" u="none" strike="noStrike" cap="none" normalizeH="0" baseline="0">
              <a:ln>
                <a:noFill/>
              </a:ln>
              <a:effectLst/>
              <a:latin typeface="Arial" panose="020B0604020202020204" pitchFamily="34" charset="0"/>
              <a:cs typeface="Noto Sans CJK SC Regular" charset="0"/>
            </a:endParaRPr>
          </a:p>
        </p:txBody>
      </p:sp>
      <p:sp>
        <p:nvSpPr>
          <p:cNvPr id="4" name="Rectangle 3">
            <a:extLst>
              <a:ext uri="{FF2B5EF4-FFF2-40B4-BE49-F238E27FC236}">
                <a16:creationId xmlns:a16="http://schemas.microsoft.com/office/drawing/2014/main" id="{D0466F7F-A962-D10F-EC7D-EFE8DF3D09D3}"/>
              </a:ext>
            </a:extLst>
          </p:cNvPr>
          <p:cNvSpPr/>
          <p:nvPr/>
        </p:nvSpPr>
        <p:spPr bwMode="auto">
          <a:xfrm>
            <a:off x="5274313" y="5064916"/>
            <a:ext cx="1984694" cy="475736"/>
          </a:xfrm>
          <a:prstGeom prst="rect">
            <a:avLst/>
          </a:prstGeom>
          <a:solidFill>
            <a:srgbClr val="996633"/>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457200"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pPr>
            <a:endParaRPr kumimoji="0" lang="en-US" sz="2000" b="0" i="0" u="none" strike="noStrike" cap="none" normalizeH="0" baseline="0">
              <a:ln>
                <a:noFill/>
              </a:ln>
              <a:effectLst/>
              <a:latin typeface="Arial" panose="020B0604020202020204" pitchFamily="34" charset="0"/>
              <a:cs typeface="Noto Sans CJK SC Regular" charset="0"/>
            </a:endParaRPr>
          </a:p>
        </p:txBody>
      </p:sp>
      <p:sp>
        <p:nvSpPr>
          <p:cNvPr id="5" name="Rectangle 4">
            <a:extLst>
              <a:ext uri="{FF2B5EF4-FFF2-40B4-BE49-F238E27FC236}">
                <a16:creationId xmlns:a16="http://schemas.microsoft.com/office/drawing/2014/main" id="{72C19455-E35A-981F-0A2D-24CC981365C6}"/>
              </a:ext>
            </a:extLst>
          </p:cNvPr>
          <p:cNvSpPr/>
          <p:nvPr/>
        </p:nvSpPr>
        <p:spPr bwMode="auto">
          <a:xfrm>
            <a:off x="5184482" y="5217316"/>
            <a:ext cx="1984694" cy="475736"/>
          </a:xfrm>
          <a:prstGeom prst="rect">
            <a:avLst/>
          </a:prstGeom>
          <a:solidFill>
            <a:srgbClr val="996633"/>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457200"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pPr>
            <a:endParaRPr kumimoji="0" lang="en-US" sz="2000" b="0" i="0" u="none" strike="noStrike" cap="none" normalizeH="0" baseline="0">
              <a:ln>
                <a:noFill/>
              </a:ln>
              <a:effectLst/>
              <a:latin typeface="Arial" panose="020B0604020202020204" pitchFamily="34" charset="0"/>
              <a:cs typeface="Noto Sans CJK SC Regular" charset="0"/>
            </a:endParaRPr>
          </a:p>
        </p:txBody>
      </p:sp>
      <p:sp>
        <p:nvSpPr>
          <p:cNvPr id="6" name="Rectangle 5">
            <a:extLst>
              <a:ext uri="{FF2B5EF4-FFF2-40B4-BE49-F238E27FC236}">
                <a16:creationId xmlns:a16="http://schemas.microsoft.com/office/drawing/2014/main" id="{2346BBA6-006E-FEE7-24E2-03B0677B76F8}"/>
              </a:ext>
            </a:extLst>
          </p:cNvPr>
          <p:cNvSpPr/>
          <p:nvPr/>
        </p:nvSpPr>
        <p:spPr bwMode="auto">
          <a:xfrm>
            <a:off x="5274313" y="3580454"/>
            <a:ext cx="1984695" cy="475736"/>
          </a:xfrm>
          <a:prstGeom prst="rect">
            <a:avLst/>
          </a:prstGeom>
          <a:solidFill>
            <a:srgbClr val="996633"/>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457200"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pPr>
            <a:endParaRPr kumimoji="0" lang="en-US" sz="2000" b="0" i="0" u="none" strike="noStrike" cap="none" normalizeH="0" baseline="0">
              <a:ln>
                <a:noFill/>
              </a:ln>
              <a:effectLst/>
              <a:latin typeface="Arial" panose="020B0604020202020204" pitchFamily="34" charset="0"/>
              <a:cs typeface="Noto Sans CJK SC Regular" charset="0"/>
            </a:endParaRPr>
          </a:p>
        </p:txBody>
      </p:sp>
      <p:sp>
        <p:nvSpPr>
          <p:cNvPr id="7" name="Rectangle 6">
            <a:extLst>
              <a:ext uri="{FF2B5EF4-FFF2-40B4-BE49-F238E27FC236}">
                <a16:creationId xmlns:a16="http://schemas.microsoft.com/office/drawing/2014/main" id="{56F1A4F7-0020-2D98-C4D6-4AAFB86FB7C0}"/>
              </a:ext>
            </a:extLst>
          </p:cNvPr>
          <p:cNvSpPr/>
          <p:nvPr/>
        </p:nvSpPr>
        <p:spPr bwMode="auto">
          <a:xfrm>
            <a:off x="5184481" y="3731001"/>
            <a:ext cx="1984695" cy="475736"/>
          </a:xfrm>
          <a:prstGeom prst="rect">
            <a:avLst/>
          </a:prstGeom>
          <a:solidFill>
            <a:srgbClr val="996633"/>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457200"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pPr>
            <a:endParaRPr kumimoji="0" lang="en-US" sz="2000" b="0" i="0" u="none" strike="noStrike" cap="none" normalizeH="0" baseline="0">
              <a:ln>
                <a:noFill/>
              </a:ln>
              <a:effectLst/>
              <a:latin typeface="Arial" panose="020B0604020202020204" pitchFamily="34" charset="0"/>
              <a:cs typeface="Noto Sans CJK SC Regular" charset="0"/>
            </a:endParaRPr>
          </a:p>
        </p:txBody>
      </p:sp>
      <p:sp>
        <p:nvSpPr>
          <p:cNvPr id="8" name="Rectangle 7">
            <a:extLst>
              <a:ext uri="{FF2B5EF4-FFF2-40B4-BE49-F238E27FC236}">
                <a16:creationId xmlns:a16="http://schemas.microsoft.com/office/drawing/2014/main" id="{2A7B3F44-2755-44C1-FABC-FF868507FE85}"/>
              </a:ext>
            </a:extLst>
          </p:cNvPr>
          <p:cNvSpPr/>
          <p:nvPr/>
        </p:nvSpPr>
        <p:spPr bwMode="auto">
          <a:xfrm>
            <a:off x="143397" y="4432321"/>
            <a:ext cx="1828800" cy="914541"/>
          </a:xfrm>
          <a:prstGeom prst="rect">
            <a:avLst/>
          </a:prstGeom>
          <a:solidFill>
            <a:srgbClr val="00B0F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457200"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pPr>
            <a:r>
              <a:rPr kumimoji="0" lang="en-US" sz="2000" b="0" i="0" u="none" strike="noStrike" cap="none" normalizeH="0" baseline="0">
                <a:ln>
                  <a:noFill/>
                </a:ln>
                <a:effectLst/>
                <a:latin typeface="Arial" panose="020B0604020202020204" pitchFamily="34" charset="0"/>
                <a:cs typeface="Noto Sans CJK SC Regular" charset="0"/>
              </a:rPr>
              <a:t>App(s) to Run </a:t>
            </a:r>
            <a:br>
              <a:rPr kumimoji="0" lang="en-US" sz="2000" b="0" i="0" u="none" strike="noStrike" cap="none" normalizeH="0" baseline="0">
                <a:ln>
                  <a:noFill/>
                </a:ln>
                <a:effectLst/>
                <a:latin typeface="Arial" panose="020B0604020202020204" pitchFamily="34" charset="0"/>
                <a:cs typeface="Noto Sans CJK SC Regular" charset="0"/>
              </a:rPr>
            </a:br>
            <a:r>
              <a:rPr kumimoji="0" lang="en-US" sz="2000" b="0" i="0" u="none" strike="noStrike" cap="none" normalizeH="0" baseline="0">
                <a:ln>
                  <a:noFill/>
                </a:ln>
                <a:effectLst/>
                <a:latin typeface="Arial" panose="020B0604020202020204" pitchFamily="34" charset="0"/>
                <a:cs typeface="Noto Sans CJK SC Regular" charset="0"/>
              </a:rPr>
              <a:t>and GAP configuration</a:t>
            </a:r>
          </a:p>
        </p:txBody>
      </p:sp>
      <p:sp>
        <p:nvSpPr>
          <p:cNvPr id="9" name="Rectangle 8">
            <a:extLst>
              <a:ext uri="{FF2B5EF4-FFF2-40B4-BE49-F238E27FC236}">
                <a16:creationId xmlns:a16="http://schemas.microsoft.com/office/drawing/2014/main" id="{03C163EA-7DA2-7274-75EB-9A0E2D456A55}"/>
              </a:ext>
            </a:extLst>
          </p:cNvPr>
          <p:cNvSpPr/>
          <p:nvPr/>
        </p:nvSpPr>
        <p:spPr bwMode="auto">
          <a:xfrm>
            <a:off x="143397" y="3076951"/>
            <a:ext cx="1828800" cy="628239"/>
          </a:xfrm>
          <a:prstGeom prst="rect">
            <a:avLst/>
          </a:prstGeom>
          <a:solidFill>
            <a:srgbClr val="00B0F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457200"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pPr>
            <a:r>
              <a:rPr kumimoji="0" lang="en-US" sz="2000" b="0" i="0" u="none" strike="noStrike" cap="none" normalizeH="0" baseline="0">
                <a:ln>
                  <a:noFill/>
                </a:ln>
                <a:effectLst/>
                <a:latin typeface="Arial" panose="020B0604020202020204" pitchFamily="34" charset="0"/>
                <a:cs typeface="Noto Sans CJK SC Regular" charset="0"/>
              </a:rPr>
              <a:t>Profiler Metrics</a:t>
            </a:r>
          </a:p>
        </p:txBody>
      </p:sp>
      <p:sp>
        <p:nvSpPr>
          <p:cNvPr id="10" name="Rectangle 9">
            <a:extLst>
              <a:ext uri="{FF2B5EF4-FFF2-40B4-BE49-F238E27FC236}">
                <a16:creationId xmlns:a16="http://schemas.microsoft.com/office/drawing/2014/main" id="{979CB03F-7A40-64CC-9C81-6F8E9B62C1EF}"/>
              </a:ext>
            </a:extLst>
          </p:cNvPr>
          <p:cNvSpPr/>
          <p:nvPr/>
        </p:nvSpPr>
        <p:spPr bwMode="auto">
          <a:xfrm>
            <a:off x="2657997" y="5089430"/>
            <a:ext cx="1828800" cy="990600"/>
          </a:xfrm>
          <a:prstGeom prst="rect">
            <a:avLst/>
          </a:prstGeom>
          <a:solidFill>
            <a:srgbClr val="00B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457200"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pPr>
            <a:r>
              <a:rPr kumimoji="0" lang="en-US" sz="2000" b="0" i="0" u="none" strike="noStrike" cap="none" normalizeH="0" baseline="0">
                <a:ln>
                  <a:noFill/>
                </a:ln>
                <a:effectLst/>
                <a:latin typeface="Arial" panose="020B0604020202020204" pitchFamily="34" charset="0"/>
                <a:cs typeface="Noto Sans CJK SC Regular" charset="0"/>
              </a:rPr>
              <a:t>Run application on gem5</a:t>
            </a:r>
          </a:p>
        </p:txBody>
      </p:sp>
      <p:sp>
        <p:nvSpPr>
          <p:cNvPr id="11" name="Rectangle 10">
            <a:extLst>
              <a:ext uri="{FF2B5EF4-FFF2-40B4-BE49-F238E27FC236}">
                <a16:creationId xmlns:a16="http://schemas.microsoft.com/office/drawing/2014/main" id="{B007447C-7EB9-155D-6E38-87977B687812}"/>
              </a:ext>
            </a:extLst>
          </p:cNvPr>
          <p:cNvSpPr/>
          <p:nvPr/>
        </p:nvSpPr>
        <p:spPr bwMode="auto">
          <a:xfrm>
            <a:off x="2657997" y="3762818"/>
            <a:ext cx="1828800" cy="935434"/>
          </a:xfrm>
          <a:prstGeom prst="rect">
            <a:avLst/>
          </a:prstGeom>
          <a:solidFill>
            <a:srgbClr val="00B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457200"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pPr>
            <a:r>
              <a:rPr kumimoji="0" lang="en-US" sz="2000" b="0" i="0" u="none" strike="noStrike" cap="none" normalizeH="0" baseline="0">
                <a:ln>
                  <a:noFill/>
                </a:ln>
                <a:effectLst/>
                <a:latin typeface="Arial" panose="020B0604020202020204" pitchFamily="34" charset="0"/>
                <a:cs typeface="Noto Sans CJK SC Regular" charset="0"/>
              </a:rPr>
              <a:t>Run application on real GPU</a:t>
            </a:r>
          </a:p>
        </p:txBody>
      </p:sp>
      <p:sp>
        <p:nvSpPr>
          <p:cNvPr id="12" name="Rectangle 11">
            <a:extLst>
              <a:ext uri="{FF2B5EF4-FFF2-40B4-BE49-F238E27FC236}">
                <a16:creationId xmlns:a16="http://schemas.microsoft.com/office/drawing/2014/main" id="{D25BE326-0C8A-2410-D203-7B073C1FBC4C}"/>
              </a:ext>
            </a:extLst>
          </p:cNvPr>
          <p:cNvSpPr/>
          <p:nvPr/>
        </p:nvSpPr>
        <p:spPr bwMode="auto">
          <a:xfrm>
            <a:off x="5096397" y="5346862"/>
            <a:ext cx="1984694" cy="475736"/>
          </a:xfrm>
          <a:prstGeom prst="rect">
            <a:avLst/>
          </a:prstGeom>
          <a:solidFill>
            <a:srgbClr val="996633"/>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457200"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pPr>
            <a:r>
              <a:rPr lang="en-US" sz="2000"/>
              <a:t>g</a:t>
            </a:r>
            <a:r>
              <a:rPr kumimoji="0" lang="en-US" sz="2000" b="0" i="0" u="none" strike="noStrike" cap="none" normalizeH="0" baseline="0">
                <a:ln>
                  <a:noFill/>
                </a:ln>
                <a:effectLst/>
                <a:latin typeface="Arial" panose="020B0604020202020204" pitchFamily="34" charset="0"/>
                <a:cs typeface="Noto Sans CJK SC Regular" charset="0"/>
              </a:rPr>
              <a:t>em5-stats.txt</a:t>
            </a:r>
          </a:p>
        </p:txBody>
      </p:sp>
      <p:sp>
        <p:nvSpPr>
          <p:cNvPr id="13" name="Rectangle 12">
            <a:extLst>
              <a:ext uri="{FF2B5EF4-FFF2-40B4-BE49-F238E27FC236}">
                <a16:creationId xmlns:a16="http://schemas.microsoft.com/office/drawing/2014/main" id="{73B9E40D-3866-258C-6B18-8790822D27F4}"/>
              </a:ext>
            </a:extLst>
          </p:cNvPr>
          <p:cNvSpPr/>
          <p:nvPr/>
        </p:nvSpPr>
        <p:spPr bwMode="auto">
          <a:xfrm>
            <a:off x="5096397" y="3896749"/>
            <a:ext cx="1984695" cy="475736"/>
          </a:xfrm>
          <a:prstGeom prst="rect">
            <a:avLst/>
          </a:prstGeom>
          <a:solidFill>
            <a:srgbClr val="996633"/>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457200"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pPr>
            <a:r>
              <a:rPr kumimoji="0" lang="en-US" sz="2000" b="0" i="0" u="none" strike="noStrike" cap="none" normalizeH="0" baseline="0">
                <a:ln>
                  <a:noFill/>
                </a:ln>
                <a:effectLst/>
                <a:latin typeface="Arial" panose="020B0604020202020204" pitchFamily="34" charset="0"/>
                <a:cs typeface="Noto Sans CJK SC Regular" charset="0"/>
              </a:rPr>
              <a:t>prof-metrics.csv</a:t>
            </a:r>
          </a:p>
        </p:txBody>
      </p:sp>
      <p:sp>
        <p:nvSpPr>
          <p:cNvPr id="14" name="Rectangle 13">
            <a:extLst>
              <a:ext uri="{FF2B5EF4-FFF2-40B4-BE49-F238E27FC236}">
                <a16:creationId xmlns:a16="http://schemas.microsoft.com/office/drawing/2014/main" id="{072EE614-244F-0B7A-2BCC-98050A481A77}"/>
              </a:ext>
            </a:extLst>
          </p:cNvPr>
          <p:cNvSpPr/>
          <p:nvPr/>
        </p:nvSpPr>
        <p:spPr bwMode="auto">
          <a:xfrm>
            <a:off x="7763397" y="4321452"/>
            <a:ext cx="1828800" cy="990600"/>
          </a:xfrm>
          <a:prstGeom prst="rect">
            <a:avLst/>
          </a:prstGeom>
          <a:solidFill>
            <a:srgbClr val="FF9A05"/>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457200"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pPr>
            <a:r>
              <a:rPr lang="en-US" sz="2000"/>
              <a:t>Match corresponding metrics</a:t>
            </a:r>
            <a:endParaRPr kumimoji="0" lang="en-US" sz="2000" b="0" i="0" u="none" strike="noStrike" cap="none" normalizeH="0" baseline="0">
              <a:ln>
                <a:noFill/>
              </a:ln>
              <a:effectLst/>
              <a:latin typeface="Arial" panose="020B0604020202020204" pitchFamily="34" charset="0"/>
              <a:cs typeface="Noto Sans CJK SC Regular" charset="0"/>
            </a:endParaRPr>
          </a:p>
        </p:txBody>
      </p:sp>
      <p:cxnSp>
        <p:nvCxnSpPr>
          <p:cNvPr id="15" name="Connector: Elbow 13">
            <a:extLst>
              <a:ext uri="{FF2B5EF4-FFF2-40B4-BE49-F238E27FC236}">
                <a16:creationId xmlns:a16="http://schemas.microsoft.com/office/drawing/2014/main" id="{3BBE1887-7332-74A1-2167-FAFCAEA2A5FF}"/>
              </a:ext>
            </a:extLst>
          </p:cNvPr>
          <p:cNvCxnSpPr>
            <a:cxnSpLocks/>
            <a:stCxn id="8" idx="3"/>
            <a:endCxn id="11" idx="1"/>
          </p:cNvCxnSpPr>
          <p:nvPr/>
        </p:nvCxnSpPr>
        <p:spPr bwMode="auto">
          <a:xfrm flipV="1">
            <a:off x="1972197" y="4230535"/>
            <a:ext cx="685800" cy="659057"/>
          </a:xfrm>
          <a:prstGeom prst="bentConnector3">
            <a:avLst/>
          </a:prstGeom>
          <a:solidFill>
            <a:srgbClr val="00B8FF"/>
          </a:solidFill>
          <a:ln w="25400"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 name="Connector: Elbow 15">
            <a:extLst>
              <a:ext uri="{FF2B5EF4-FFF2-40B4-BE49-F238E27FC236}">
                <a16:creationId xmlns:a16="http://schemas.microsoft.com/office/drawing/2014/main" id="{88A5B889-B290-3207-F774-BC7ED6BC49E3}"/>
              </a:ext>
            </a:extLst>
          </p:cNvPr>
          <p:cNvCxnSpPr>
            <a:cxnSpLocks/>
            <a:stCxn id="8" idx="3"/>
            <a:endCxn id="10" idx="1"/>
          </p:cNvCxnSpPr>
          <p:nvPr/>
        </p:nvCxnSpPr>
        <p:spPr bwMode="auto">
          <a:xfrm>
            <a:off x="1972197" y="4889592"/>
            <a:ext cx="685800" cy="695138"/>
          </a:xfrm>
          <a:prstGeom prst="bentConnector3">
            <a:avLst/>
          </a:prstGeom>
          <a:solidFill>
            <a:srgbClr val="00B8FF"/>
          </a:solidFill>
          <a:ln w="25400"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 name="Connector: Elbow 20">
            <a:extLst>
              <a:ext uri="{FF2B5EF4-FFF2-40B4-BE49-F238E27FC236}">
                <a16:creationId xmlns:a16="http://schemas.microsoft.com/office/drawing/2014/main" id="{2F145537-85FE-D99E-3262-ACAC8325DB0A}"/>
              </a:ext>
            </a:extLst>
          </p:cNvPr>
          <p:cNvCxnSpPr>
            <a:cxnSpLocks/>
            <a:stCxn id="9" idx="3"/>
            <a:endCxn id="11" idx="0"/>
          </p:cNvCxnSpPr>
          <p:nvPr/>
        </p:nvCxnSpPr>
        <p:spPr bwMode="auto">
          <a:xfrm>
            <a:off x="1972197" y="3391071"/>
            <a:ext cx="1600200" cy="371747"/>
          </a:xfrm>
          <a:prstGeom prst="bentConnector2">
            <a:avLst/>
          </a:prstGeom>
          <a:solidFill>
            <a:srgbClr val="00B8FF"/>
          </a:solidFill>
          <a:ln w="25400"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 name="Connector: Elbow 27">
            <a:extLst>
              <a:ext uri="{FF2B5EF4-FFF2-40B4-BE49-F238E27FC236}">
                <a16:creationId xmlns:a16="http://schemas.microsoft.com/office/drawing/2014/main" id="{F98C3132-EF67-9691-29D0-F27509EF7E26}"/>
              </a:ext>
            </a:extLst>
          </p:cNvPr>
          <p:cNvCxnSpPr>
            <a:stCxn id="6" idx="3"/>
            <a:endCxn id="14" idx="1"/>
          </p:cNvCxnSpPr>
          <p:nvPr/>
        </p:nvCxnSpPr>
        <p:spPr bwMode="auto">
          <a:xfrm>
            <a:off x="7259008" y="3818322"/>
            <a:ext cx="504389" cy="998430"/>
          </a:xfrm>
          <a:prstGeom prst="bentConnector3">
            <a:avLst/>
          </a:prstGeom>
          <a:solidFill>
            <a:srgbClr val="00B8FF"/>
          </a:solidFill>
          <a:ln w="25400"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 name="Connector: Elbow 31">
            <a:extLst>
              <a:ext uri="{FF2B5EF4-FFF2-40B4-BE49-F238E27FC236}">
                <a16:creationId xmlns:a16="http://schemas.microsoft.com/office/drawing/2014/main" id="{D9AE5961-DBA3-FFC6-7CFC-390313F98152}"/>
              </a:ext>
            </a:extLst>
          </p:cNvPr>
          <p:cNvCxnSpPr>
            <a:stCxn id="9" idx="3"/>
            <a:endCxn id="14" idx="0"/>
          </p:cNvCxnSpPr>
          <p:nvPr/>
        </p:nvCxnSpPr>
        <p:spPr bwMode="auto">
          <a:xfrm>
            <a:off x="1972197" y="3391071"/>
            <a:ext cx="6705600" cy="930381"/>
          </a:xfrm>
          <a:prstGeom prst="bentConnector2">
            <a:avLst/>
          </a:prstGeom>
          <a:solidFill>
            <a:srgbClr val="00B8FF"/>
          </a:solidFill>
          <a:ln w="25400"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0" name="Rectangle 19">
            <a:extLst>
              <a:ext uri="{FF2B5EF4-FFF2-40B4-BE49-F238E27FC236}">
                <a16:creationId xmlns:a16="http://schemas.microsoft.com/office/drawing/2014/main" id="{CDB93753-8AA9-4555-BDAB-FBB72FAEF0F2}"/>
              </a:ext>
            </a:extLst>
          </p:cNvPr>
          <p:cNvSpPr/>
          <p:nvPr/>
        </p:nvSpPr>
        <p:spPr bwMode="auto">
          <a:xfrm>
            <a:off x="10126297" y="4220085"/>
            <a:ext cx="1828800" cy="990600"/>
          </a:xfrm>
          <a:prstGeom prst="rect">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457200"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pPr>
            <a:endParaRPr kumimoji="0" lang="en-US" sz="2000" b="0" i="0" u="none" strike="noStrike" cap="none" normalizeH="0" baseline="0">
              <a:ln>
                <a:noFill/>
              </a:ln>
              <a:effectLst/>
              <a:latin typeface="Arial" panose="020B0604020202020204" pitchFamily="34" charset="0"/>
              <a:cs typeface="Noto Sans CJK SC Regular" charset="0"/>
            </a:endParaRPr>
          </a:p>
        </p:txBody>
      </p:sp>
      <p:sp>
        <p:nvSpPr>
          <p:cNvPr id="21" name="Rectangle 20">
            <a:extLst>
              <a:ext uri="{FF2B5EF4-FFF2-40B4-BE49-F238E27FC236}">
                <a16:creationId xmlns:a16="http://schemas.microsoft.com/office/drawing/2014/main" id="{A5442199-C6C8-37D3-F443-9979EBF43996}"/>
              </a:ext>
            </a:extLst>
          </p:cNvPr>
          <p:cNvSpPr/>
          <p:nvPr/>
        </p:nvSpPr>
        <p:spPr bwMode="auto">
          <a:xfrm>
            <a:off x="9989975" y="4321452"/>
            <a:ext cx="1828800" cy="990600"/>
          </a:xfrm>
          <a:prstGeom prst="rect">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457200"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pPr>
            <a:r>
              <a:rPr lang="en-US" sz="2000"/>
              <a:t>Per App Comparison File</a:t>
            </a:r>
            <a:endParaRPr kumimoji="0" lang="en-US" sz="2000" b="0" i="0" u="none" strike="noStrike" cap="none" normalizeH="0" baseline="0">
              <a:ln>
                <a:noFill/>
              </a:ln>
              <a:effectLst/>
              <a:latin typeface="Arial" panose="020B0604020202020204" pitchFamily="34" charset="0"/>
              <a:cs typeface="Noto Sans CJK SC Regular" charset="0"/>
            </a:endParaRPr>
          </a:p>
        </p:txBody>
      </p:sp>
      <p:cxnSp>
        <p:nvCxnSpPr>
          <p:cNvPr id="22" name="Straight Arrow Connector 21">
            <a:extLst>
              <a:ext uri="{FF2B5EF4-FFF2-40B4-BE49-F238E27FC236}">
                <a16:creationId xmlns:a16="http://schemas.microsoft.com/office/drawing/2014/main" id="{8DCFB001-394D-46C7-1529-A6A90577E8F3}"/>
              </a:ext>
            </a:extLst>
          </p:cNvPr>
          <p:cNvCxnSpPr/>
          <p:nvPr/>
        </p:nvCxnSpPr>
        <p:spPr bwMode="auto">
          <a:xfrm>
            <a:off x="4486797" y="5584730"/>
            <a:ext cx="609600" cy="0"/>
          </a:xfrm>
          <a:prstGeom prst="straightConnector1">
            <a:avLst/>
          </a:prstGeom>
          <a:solidFill>
            <a:srgbClr val="00B8FF"/>
          </a:solidFill>
          <a:ln w="25400"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Straight Arrow Connector 22">
            <a:extLst>
              <a:ext uri="{FF2B5EF4-FFF2-40B4-BE49-F238E27FC236}">
                <a16:creationId xmlns:a16="http://schemas.microsoft.com/office/drawing/2014/main" id="{3B54D5F1-7287-97C8-24DD-201B7440D638}"/>
              </a:ext>
            </a:extLst>
          </p:cNvPr>
          <p:cNvCxnSpPr/>
          <p:nvPr/>
        </p:nvCxnSpPr>
        <p:spPr bwMode="auto">
          <a:xfrm>
            <a:off x="9592197" y="4816752"/>
            <a:ext cx="397778" cy="0"/>
          </a:xfrm>
          <a:prstGeom prst="straightConnector1">
            <a:avLst/>
          </a:prstGeom>
          <a:solidFill>
            <a:srgbClr val="00B8FF"/>
          </a:solidFill>
          <a:ln w="25400"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Connector: Elbow 29">
            <a:extLst>
              <a:ext uri="{FF2B5EF4-FFF2-40B4-BE49-F238E27FC236}">
                <a16:creationId xmlns:a16="http://schemas.microsoft.com/office/drawing/2014/main" id="{63748170-5DDF-0AEA-462E-1CB1B05C6E07}"/>
              </a:ext>
            </a:extLst>
          </p:cNvPr>
          <p:cNvCxnSpPr/>
          <p:nvPr/>
        </p:nvCxnSpPr>
        <p:spPr bwMode="auto">
          <a:xfrm flipV="1">
            <a:off x="7081091" y="4816752"/>
            <a:ext cx="682306" cy="767978"/>
          </a:xfrm>
          <a:prstGeom prst="bentConnector3">
            <a:avLst>
              <a:gd name="adj1" fmla="val 62183"/>
            </a:avLst>
          </a:prstGeom>
          <a:solidFill>
            <a:srgbClr val="00B8FF"/>
          </a:solidFill>
          <a:ln w="25400"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Straight Arrow Connector 24">
            <a:extLst>
              <a:ext uri="{FF2B5EF4-FFF2-40B4-BE49-F238E27FC236}">
                <a16:creationId xmlns:a16="http://schemas.microsoft.com/office/drawing/2014/main" id="{0BD46BF4-B904-7FAB-3D3F-183E47FE844D}"/>
              </a:ext>
            </a:extLst>
          </p:cNvPr>
          <p:cNvCxnSpPr>
            <a:cxnSpLocks/>
          </p:cNvCxnSpPr>
          <p:nvPr/>
        </p:nvCxnSpPr>
        <p:spPr bwMode="auto">
          <a:xfrm>
            <a:off x="4486797" y="4126727"/>
            <a:ext cx="609600" cy="7890"/>
          </a:xfrm>
          <a:prstGeom prst="straightConnector1">
            <a:avLst/>
          </a:prstGeom>
          <a:solidFill>
            <a:srgbClr val="00B8FF"/>
          </a:solidFill>
          <a:ln w="25400"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6" name="Rectangle 25">
            <a:extLst>
              <a:ext uri="{FF2B5EF4-FFF2-40B4-BE49-F238E27FC236}">
                <a16:creationId xmlns:a16="http://schemas.microsoft.com/office/drawing/2014/main" id="{9690561B-E07B-9F6B-410E-F55A06E6D504}"/>
              </a:ext>
            </a:extLst>
          </p:cNvPr>
          <p:cNvSpPr/>
          <p:nvPr/>
        </p:nvSpPr>
        <p:spPr>
          <a:xfrm>
            <a:off x="475460" y="6245740"/>
            <a:ext cx="11582400" cy="475735"/>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rgbClr val="D67F00"/>
                </a:solidFill>
              </a:rPr>
              <a:t>Use GAP to iteratively refine gem5 GPU models</a:t>
            </a:r>
          </a:p>
        </p:txBody>
      </p:sp>
    </p:spTree>
    <p:extLst>
      <p:ext uri="{BB962C8B-B14F-4D97-AF65-F5344CB8AC3E}">
        <p14:creationId xmlns:p14="http://schemas.microsoft.com/office/powerpoint/2010/main" val="13728658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Google Shape;209;g3685404dd5e_1_86"/>
          <p:cNvSpPr txBox="1">
            <a:spLocks noGrp="1"/>
          </p:cNvSpPr>
          <p:nvPr>
            <p:ph type="ctrTitle" idx="4294967295"/>
          </p:nvPr>
        </p:nvSpPr>
        <p:spPr>
          <a:xfrm>
            <a:off x="609600" y="107898"/>
            <a:ext cx="10971215" cy="1143001"/>
          </a:xfrm>
          <a:prstGeom prst="rect">
            <a:avLst/>
          </a:prstGeom>
          <a:noFill/>
          <a:ln>
            <a:noFill/>
          </a:ln>
        </p:spPr>
        <p:txBody>
          <a:bodyPr spcFirstLastPara="1" wrap="square" lIns="0" tIns="0" rIns="0" bIns="0" anchor="ctr" anchorCtr="0">
            <a:normAutofit/>
          </a:bodyPr>
          <a:lstStyle/>
          <a:p>
            <a:pPr marL="0" marR="0" lvl="0" indent="0" algn="ctr" rtl="0">
              <a:lnSpc>
                <a:spcPct val="93000"/>
              </a:lnSpc>
              <a:spcBef>
                <a:spcPts val="0"/>
              </a:spcBef>
              <a:spcAft>
                <a:spcPts val="0"/>
              </a:spcAft>
              <a:buClr>
                <a:srgbClr val="000000"/>
              </a:buClr>
              <a:buSzPts val="4400"/>
              <a:buFont typeface="Arial"/>
              <a:buNone/>
            </a:pPr>
            <a:r>
              <a:rPr lang="en-US" sz="4400" b="0" i="0" u="none" strike="noStrike" cap="none">
                <a:solidFill>
                  <a:srgbClr val="000000"/>
                </a:solidFill>
                <a:latin typeface="Arial"/>
                <a:ea typeface="Arial"/>
                <a:cs typeface="Arial"/>
                <a:sym typeface="Arial"/>
              </a:rPr>
              <a:t>GAP Methodology</a:t>
            </a:r>
            <a:endParaRPr/>
          </a:p>
        </p:txBody>
      </p:sp>
      <p:sp>
        <p:nvSpPr>
          <p:cNvPr id="210" name="Google Shape;210;g3685404dd5e_1_86"/>
          <p:cNvSpPr txBox="1">
            <a:spLocks noGrp="1"/>
          </p:cNvSpPr>
          <p:nvPr>
            <p:ph type="subTitle" idx="4294967295"/>
          </p:nvPr>
        </p:nvSpPr>
        <p:spPr>
          <a:xfrm>
            <a:off x="609600" y="1302707"/>
            <a:ext cx="10971215" cy="4960307"/>
          </a:xfrm>
          <a:prstGeom prst="rect">
            <a:avLst/>
          </a:prstGeom>
          <a:noFill/>
          <a:ln>
            <a:noFill/>
          </a:ln>
        </p:spPr>
        <p:txBody>
          <a:bodyPr spcFirstLastPara="1" wrap="square" lIns="45675" tIns="45675" rIns="45675" bIns="45675" anchor="t" anchorCtr="0">
            <a:normAutofit fontScale="92500"/>
          </a:bodyPr>
          <a:lstStyle/>
          <a:p>
            <a:pPr marL="457200" marR="0" lvl="0" indent="-364109" algn="l" rtl="0">
              <a:lnSpc>
                <a:spcPct val="120000"/>
              </a:lnSpc>
              <a:spcBef>
                <a:spcPts val="0"/>
              </a:spcBef>
              <a:spcAft>
                <a:spcPts val="0"/>
              </a:spcAft>
              <a:buClr>
                <a:srgbClr val="000000"/>
              </a:buClr>
              <a:buSzPts val="2134"/>
              <a:buFont typeface="Arial"/>
              <a:buChar char="●"/>
            </a:pPr>
            <a:r>
              <a:rPr lang="en-US" sz="2800" b="0" i="0" u="none" strike="noStrike" cap="none" dirty="0">
                <a:solidFill>
                  <a:srgbClr val="000000"/>
                </a:solidFill>
                <a:latin typeface="Arial"/>
                <a:ea typeface="Arial"/>
                <a:cs typeface="Arial"/>
                <a:sym typeface="Arial"/>
              </a:rPr>
              <a:t>Created ~60 hand-tuned assembly-kernel microbenchmarks</a:t>
            </a:r>
            <a:endParaRPr sz="2800" dirty="0"/>
          </a:p>
          <a:p>
            <a:pPr lvl="1" indent="-364108">
              <a:lnSpc>
                <a:spcPct val="120000"/>
              </a:lnSpc>
              <a:spcBef>
                <a:spcPts val="0"/>
              </a:spcBef>
              <a:buSzPts val="2134"/>
              <a:buFont typeface="Arial"/>
              <a:buChar char="○"/>
            </a:pPr>
            <a:r>
              <a:rPr lang="en-US" sz="2400" dirty="0"/>
              <a:t>Enables isolating behavior of different components</a:t>
            </a:r>
          </a:p>
          <a:p>
            <a:pPr lvl="1" indent="-364108">
              <a:lnSpc>
                <a:spcPct val="120000"/>
              </a:lnSpc>
              <a:spcBef>
                <a:spcPts val="0"/>
              </a:spcBef>
              <a:buSzPts val="2134"/>
              <a:buFont typeface="Arial"/>
              <a:buChar char="○"/>
            </a:pPr>
            <a:r>
              <a:rPr lang="en-US" sz="2400" dirty="0"/>
              <a:t>Target latency, bandwidth, size, and/or # of levels</a:t>
            </a:r>
          </a:p>
          <a:p>
            <a:pPr marL="914400" marR="0" lvl="1" indent="-364108" algn="l" rtl="0">
              <a:lnSpc>
                <a:spcPct val="120000"/>
              </a:lnSpc>
              <a:spcBef>
                <a:spcPts val="0"/>
              </a:spcBef>
              <a:spcAft>
                <a:spcPts val="0"/>
              </a:spcAft>
              <a:buClr>
                <a:srgbClr val="000000"/>
              </a:buClr>
              <a:buSzPts val="2134"/>
              <a:buFont typeface="Arial"/>
              <a:buChar char="○"/>
            </a:pPr>
            <a:r>
              <a:rPr lang="en-US" sz="2400" b="0" i="0" u="none" strike="noStrike" cap="none" dirty="0">
                <a:solidFill>
                  <a:srgbClr val="000000"/>
                </a:solidFill>
                <a:latin typeface="Arial"/>
                <a:ea typeface="Arial"/>
                <a:cs typeface="Arial"/>
                <a:sym typeface="Arial"/>
              </a:rPr>
              <a:t>Atomic operations (with/without conflicts), L1 I$, L1 D$, L2$, LDS, Main Memory, TLBs/Page Table, Max FLOPs, MFMA operations, arithmetic latency, …</a:t>
            </a:r>
            <a:endParaRPr lang="en-US" sz="2400" dirty="0"/>
          </a:p>
          <a:p>
            <a:pPr lvl="1" indent="-364109">
              <a:lnSpc>
                <a:spcPct val="120000"/>
              </a:lnSpc>
              <a:spcBef>
                <a:spcPts val="0"/>
              </a:spcBef>
              <a:buSzPts val="2134"/>
              <a:buFont typeface="Arial"/>
              <a:buChar char="●"/>
            </a:pPr>
            <a:endParaRPr lang="en-US" sz="2134" b="0" i="0" u="none" strike="noStrike" cap="none" dirty="0">
              <a:solidFill>
                <a:srgbClr val="000000"/>
              </a:solidFill>
              <a:latin typeface="Arial"/>
              <a:ea typeface="Arial"/>
              <a:cs typeface="Arial"/>
              <a:sym typeface="Arial"/>
            </a:endParaRPr>
          </a:p>
          <a:p>
            <a:pPr marL="457200" marR="0" lvl="0" indent="-364109" algn="l" rtl="0">
              <a:lnSpc>
                <a:spcPct val="120000"/>
              </a:lnSpc>
              <a:spcBef>
                <a:spcPts val="0"/>
              </a:spcBef>
              <a:spcAft>
                <a:spcPts val="0"/>
              </a:spcAft>
              <a:buClr>
                <a:srgbClr val="000000"/>
              </a:buClr>
              <a:buSzPts val="2134"/>
              <a:buFont typeface="Arial"/>
              <a:buChar char="●"/>
            </a:pPr>
            <a:r>
              <a:rPr lang="en-US" sz="2800" b="0" i="0" u="none" strike="noStrike" cap="none" dirty="0">
                <a:solidFill>
                  <a:srgbClr val="D67F00"/>
                </a:solidFill>
                <a:latin typeface="Arial"/>
                <a:ea typeface="Arial"/>
                <a:cs typeface="Arial"/>
                <a:sym typeface="Arial"/>
              </a:rPr>
              <a:t>Compare microbenchmark gem5 vs. real GPU output with GAP</a:t>
            </a:r>
          </a:p>
          <a:p>
            <a:pPr lvl="1" indent="-364108">
              <a:lnSpc>
                <a:spcPct val="120000"/>
              </a:lnSpc>
              <a:spcBef>
                <a:spcPts val="0"/>
              </a:spcBef>
              <a:buSzPts val="2134"/>
              <a:buFont typeface="Arial"/>
              <a:buChar char="○"/>
            </a:pPr>
            <a:r>
              <a:rPr lang="en-US" sz="2600" dirty="0"/>
              <a:t>Target corresponding stats in gem5 and ROC profiler from real GPU</a:t>
            </a:r>
          </a:p>
          <a:p>
            <a:pPr lvl="1" indent="-364108">
              <a:lnSpc>
                <a:spcPct val="120000"/>
              </a:lnSpc>
              <a:spcBef>
                <a:spcPts val="0"/>
              </a:spcBef>
              <a:buSzPts val="2134"/>
              <a:buFont typeface="Arial"/>
              <a:buChar char="○"/>
            </a:pPr>
            <a:r>
              <a:rPr lang="en-US" sz="2600" dirty="0">
                <a:solidFill>
                  <a:srgbClr val="D67F00"/>
                </a:solidFill>
              </a:rPr>
              <a:t>Use results to </a:t>
            </a:r>
            <a:r>
              <a:rPr lang="en-US" sz="2600" b="1" dirty="0">
                <a:solidFill>
                  <a:srgbClr val="D67F00"/>
                </a:solidFill>
              </a:rPr>
              <a:t>iteratively refine</a:t>
            </a:r>
          </a:p>
          <a:p>
            <a:pPr lvl="1" indent="-364108">
              <a:lnSpc>
                <a:spcPct val="120000"/>
              </a:lnSpc>
              <a:spcBef>
                <a:spcPts val="0"/>
              </a:spcBef>
              <a:buSzPts val="2134"/>
              <a:buFont typeface="Arial"/>
              <a:buChar char="○"/>
            </a:pPr>
            <a:r>
              <a:rPr lang="en-US" sz="2600" dirty="0"/>
              <a:t>Leverage patents, publicly disclosed info, and reverse engineering</a:t>
            </a:r>
          </a:p>
        </p:txBody>
      </p:sp>
      <p:sp>
        <p:nvSpPr>
          <p:cNvPr id="2" name="Google Shape;204;g3687d1c8fc2_3_46">
            <a:extLst>
              <a:ext uri="{FF2B5EF4-FFF2-40B4-BE49-F238E27FC236}">
                <a16:creationId xmlns:a16="http://schemas.microsoft.com/office/drawing/2014/main" id="{9662DBAE-9696-79A6-3A96-0658514DFDDB}"/>
              </a:ext>
            </a:extLst>
          </p:cNvPr>
          <p:cNvSpPr txBox="1"/>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200" b="0" u="none">
                <a:solidFill>
                  <a:srgbClr val="888888"/>
                </a:solidFill>
                <a:latin typeface="Arial"/>
                <a:ea typeface="Arial"/>
                <a:cs typeface="Arial"/>
                <a:sym typeface="Arial"/>
              </a:rPr>
              <a:t>5</a:t>
            </a:fld>
            <a:endParaRPr sz="1200" b="0" u="none">
              <a:solidFill>
                <a:srgbClr val="888888"/>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15F0B7-2346-317B-B982-630160EC359D}"/>
              </a:ext>
            </a:extLst>
          </p:cNvPr>
          <p:cNvSpPr>
            <a:spLocks noGrp="1"/>
          </p:cNvSpPr>
          <p:nvPr>
            <p:ph type="title"/>
          </p:nvPr>
        </p:nvSpPr>
        <p:spPr/>
        <p:txBody>
          <a:bodyPr/>
          <a:lstStyle/>
          <a:p>
            <a:r>
              <a:rPr lang="en-US"/>
              <a:t>First Target: Vega-class GPU</a:t>
            </a:r>
          </a:p>
        </p:txBody>
      </p:sp>
      <p:pic>
        <p:nvPicPr>
          <p:cNvPr id="4" name="Picture 8" descr="Graphical user interface, application, table&#10;&#10;Description automatically generated">
            <a:extLst>
              <a:ext uri="{FF2B5EF4-FFF2-40B4-BE49-F238E27FC236}">
                <a16:creationId xmlns:a16="http://schemas.microsoft.com/office/drawing/2014/main" id="{3DF2A14F-68E6-121C-E4D4-15071DAB24C9}"/>
              </a:ext>
            </a:extLst>
          </p:cNvPr>
          <p:cNvPicPr>
            <a:picLocks noChangeAspect="1"/>
          </p:cNvPicPr>
          <p:nvPr/>
        </p:nvPicPr>
        <p:blipFill>
          <a:blip r:embed="rId3"/>
          <a:stretch>
            <a:fillRect/>
          </a:stretch>
        </p:blipFill>
        <p:spPr>
          <a:xfrm>
            <a:off x="450937" y="1243780"/>
            <a:ext cx="11500989" cy="3733800"/>
          </a:xfrm>
          <a:prstGeom prst="rect">
            <a:avLst/>
          </a:prstGeom>
        </p:spPr>
      </p:pic>
      <p:sp>
        <p:nvSpPr>
          <p:cNvPr id="5" name="TextBox 4">
            <a:extLst>
              <a:ext uri="{FF2B5EF4-FFF2-40B4-BE49-F238E27FC236}">
                <a16:creationId xmlns:a16="http://schemas.microsoft.com/office/drawing/2014/main" id="{E90B950B-2DFC-EDE8-F8A2-575CC33A6315}"/>
              </a:ext>
            </a:extLst>
          </p:cNvPr>
          <p:cNvSpPr txBox="1"/>
          <p:nvPr/>
        </p:nvSpPr>
        <p:spPr>
          <a:xfrm>
            <a:off x="9912437" y="4977580"/>
            <a:ext cx="2039489" cy="369332"/>
          </a:xfrm>
          <a:prstGeom prst="rect">
            <a:avLst/>
          </a:prstGeom>
          <a:noFill/>
        </p:spPr>
        <p:txBody>
          <a:bodyPr wrap="square" rtlCol="0">
            <a:spAutoFit/>
          </a:bodyPr>
          <a:lstStyle/>
          <a:p>
            <a:pPr algn="ctr"/>
            <a:r>
              <a:rPr lang="en-US"/>
              <a:t>Source: AMD</a:t>
            </a:r>
          </a:p>
        </p:txBody>
      </p:sp>
      <p:sp>
        <p:nvSpPr>
          <p:cNvPr id="6" name="Slide Number Placeholder 3">
            <a:extLst>
              <a:ext uri="{FF2B5EF4-FFF2-40B4-BE49-F238E27FC236}">
                <a16:creationId xmlns:a16="http://schemas.microsoft.com/office/drawing/2014/main" id="{D01EA801-153F-765C-9FF1-9653F49BAB62}"/>
              </a:ext>
            </a:extLst>
          </p:cNvPr>
          <p:cNvSpPr txBox="1">
            <a:spLocks/>
          </p:cNvSpPr>
          <p:nvPr/>
        </p:nvSpPr>
        <p:spPr>
          <a:xfrm>
            <a:off x="8679494" y="6392097"/>
            <a:ext cx="2743200" cy="365125"/>
          </a:xfrm>
          <a:prstGeom prst="rect">
            <a:avLst/>
          </a:prstGeom>
        </p:spPr>
        <p:txBody>
          <a:bodyPr vert="horz" lIns="91440" tIns="45720" rIns="91440" bIns="45720" rtlCol="0" anchor="ctr"/>
          <a:lstStyle>
            <a:defPPr>
              <a:defRPr lang="en-US"/>
            </a:defPPr>
            <a:lvl1pPr marL="0" algn="r" defTabSz="914400" rtl="0" eaLnBrk="1" fontAlgn="base" latinLnBrk="0" hangingPunct="1">
              <a:spcBef>
                <a:spcPct val="0"/>
              </a:spcBef>
              <a:spcAft>
                <a:spcPct val="0"/>
              </a:spcAft>
              <a:defRPr sz="1200" kern="1200">
                <a:solidFill>
                  <a:schemeClr val="tx1">
                    <a:tint val="75000"/>
                  </a:schemeClr>
                </a:solidFill>
                <a:latin typeface="+mn-lt"/>
                <a:ea typeface="+mn-ea"/>
                <a:cs typeface="+mn-cs"/>
              </a:defRPr>
            </a:lvl1pPr>
            <a:lvl2pPr marL="457200" indent="-285750" algn="l" defTabSz="914400" rtl="0" eaLnBrk="1" fontAlgn="base" latinLnBrk="0" hangingPunct="1">
              <a:spcBef>
                <a:spcPct val="0"/>
              </a:spcBef>
              <a:spcAft>
                <a:spcPct val="0"/>
              </a:spcAft>
              <a:defRPr sz="1800" kern="1200">
                <a:solidFill>
                  <a:schemeClr val="tx1"/>
                </a:solidFill>
                <a:latin typeface="+mn-lt"/>
                <a:ea typeface="+mn-ea"/>
                <a:cs typeface="+mn-cs"/>
              </a:defRPr>
            </a:lvl2pPr>
            <a:lvl3pPr marL="914400" indent="-228600" algn="l" defTabSz="914400" rtl="0" eaLnBrk="1" fontAlgn="base" latinLnBrk="0" hangingPunct="1">
              <a:spcBef>
                <a:spcPct val="0"/>
              </a:spcBef>
              <a:spcAft>
                <a:spcPct val="0"/>
              </a:spcAft>
              <a:defRPr sz="1800" kern="1200">
                <a:solidFill>
                  <a:schemeClr val="tx1"/>
                </a:solidFill>
                <a:latin typeface="+mn-lt"/>
                <a:ea typeface="+mn-ea"/>
                <a:cs typeface="+mn-cs"/>
              </a:defRPr>
            </a:lvl3pPr>
            <a:lvl4pPr marL="1371600" indent="-228600" algn="l" defTabSz="914400" rtl="0" eaLnBrk="1" fontAlgn="base" latinLnBrk="0" hangingPunct="1">
              <a:spcBef>
                <a:spcPct val="0"/>
              </a:spcBef>
              <a:spcAft>
                <a:spcPct val="0"/>
              </a:spcAft>
              <a:defRPr sz="1800" kern="1200">
                <a:solidFill>
                  <a:schemeClr val="tx1"/>
                </a:solidFill>
                <a:latin typeface="+mn-lt"/>
                <a:ea typeface="+mn-ea"/>
                <a:cs typeface="+mn-cs"/>
              </a:defRPr>
            </a:lvl4pPr>
            <a:lvl5pPr marL="1828800" indent="-228600" algn="l" defTabSz="914400" rtl="0" eaLnBrk="1" fontAlgn="base" latinLnBrk="0" hangingPunct="1">
              <a:spcBef>
                <a:spcPct val="0"/>
              </a:spcBef>
              <a:spcAft>
                <a:spcPct val="0"/>
              </a:spcAft>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339DF5E-C45E-448A-A4F2-1B11D6941FD7}" type="slidenum">
              <a:rPr lang="en-US" smtClean="0"/>
              <a:pPr/>
              <a:t>6</a:t>
            </a:fld>
            <a:endParaRPr lang="en-US"/>
          </a:p>
        </p:txBody>
      </p:sp>
      <p:sp>
        <p:nvSpPr>
          <p:cNvPr id="7" name="Rectangle 6">
            <a:extLst>
              <a:ext uri="{FF2B5EF4-FFF2-40B4-BE49-F238E27FC236}">
                <a16:creationId xmlns:a16="http://schemas.microsoft.com/office/drawing/2014/main" id="{DADA960E-F008-C7BC-280B-2B73F6C804B9}"/>
              </a:ext>
            </a:extLst>
          </p:cNvPr>
          <p:cNvSpPr/>
          <p:nvPr/>
        </p:nvSpPr>
        <p:spPr>
          <a:xfrm>
            <a:off x="450937" y="5390716"/>
            <a:ext cx="11582400" cy="475735"/>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rgbClr val="D67F00"/>
                </a:solidFill>
              </a:rPr>
              <a:t>Added new HW support &amp; configurations to model Vega GPUs</a:t>
            </a:r>
          </a:p>
        </p:txBody>
      </p:sp>
      <p:sp>
        <p:nvSpPr>
          <p:cNvPr id="8" name="Rectangle 7">
            <a:extLst>
              <a:ext uri="{FF2B5EF4-FFF2-40B4-BE49-F238E27FC236}">
                <a16:creationId xmlns:a16="http://schemas.microsoft.com/office/drawing/2014/main" id="{8CA5702B-A318-D650-B992-9CC3AB2A1B43}"/>
              </a:ext>
            </a:extLst>
          </p:cNvPr>
          <p:cNvSpPr/>
          <p:nvPr/>
        </p:nvSpPr>
        <p:spPr>
          <a:xfrm>
            <a:off x="450937" y="5886843"/>
            <a:ext cx="11582400" cy="475735"/>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rgbClr val="D67F00"/>
                </a:solidFill>
              </a:rPr>
              <a:t>Extending to MI200/300</a:t>
            </a:r>
          </a:p>
        </p:txBody>
      </p:sp>
    </p:spTree>
    <p:extLst>
      <p:ext uri="{BB962C8B-B14F-4D97-AF65-F5344CB8AC3E}">
        <p14:creationId xmlns:p14="http://schemas.microsoft.com/office/powerpoint/2010/main" val="39197550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D0F3F25-80D4-BB4B-B7CD-12E0642DCF52}"/>
              </a:ext>
            </a:extLst>
          </p:cNvPr>
          <p:cNvSpPr>
            <a:spLocks noGrp="1"/>
          </p:cNvSpPr>
          <p:nvPr>
            <p:ph type="title"/>
          </p:nvPr>
        </p:nvSpPr>
        <p:spPr/>
        <p:txBody>
          <a:bodyPr/>
          <a:lstStyle/>
          <a:p>
            <a:r>
              <a:rPr lang="en-US"/>
              <a:t>Prior GAP Improvements</a:t>
            </a:r>
          </a:p>
        </p:txBody>
      </p:sp>
      <p:sp>
        <p:nvSpPr>
          <p:cNvPr id="6" name="Google Shape;204;g3687d1c8fc2_3_46">
            <a:extLst>
              <a:ext uri="{FF2B5EF4-FFF2-40B4-BE49-F238E27FC236}">
                <a16:creationId xmlns:a16="http://schemas.microsoft.com/office/drawing/2014/main" id="{D4A2662A-E284-B7F6-4014-9527738A9619}"/>
              </a:ext>
            </a:extLst>
          </p:cNvPr>
          <p:cNvSpPr txBox="1"/>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200" b="0" u="none">
                <a:solidFill>
                  <a:srgbClr val="888888"/>
                </a:solidFill>
                <a:latin typeface="Arial"/>
                <a:ea typeface="Arial"/>
                <a:cs typeface="Arial"/>
                <a:sym typeface="Arial"/>
              </a:rPr>
              <a:t>7</a:t>
            </a:fld>
            <a:endParaRPr sz="1200" b="0" u="none">
              <a:solidFill>
                <a:srgbClr val="888888"/>
              </a:solidFill>
              <a:latin typeface="Arial"/>
              <a:ea typeface="Arial"/>
              <a:cs typeface="Arial"/>
              <a:sym typeface="Arial"/>
            </a:endParaRPr>
          </a:p>
        </p:txBody>
      </p:sp>
      <p:sp>
        <p:nvSpPr>
          <p:cNvPr id="7" name="TextBox 6">
            <a:extLst>
              <a:ext uri="{FF2B5EF4-FFF2-40B4-BE49-F238E27FC236}">
                <a16:creationId xmlns:a16="http://schemas.microsoft.com/office/drawing/2014/main" id="{A3E9BFED-736F-AC70-1E14-D3EFE17D9215}"/>
              </a:ext>
            </a:extLst>
          </p:cNvPr>
          <p:cNvSpPr txBox="1"/>
          <p:nvPr/>
        </p:nvSpPr>
        <p:spPr>
          <a:xfrm>
            <a:off x="491200" y="5468986"/>
            <a:ext cx="11344791" cy="830997"/>
          </a:xfrm>
          <a:prstGeom prst="rect">
            <a:avLst/>
          </a:prstGeom>
          <a:noFill/>
        </p:spPr>
        <p:txBody>
          <a:bodyPr wrap="square">
            <a:spAutoFit/>
          </a:bodyPr>
          <a:lstStyle/>
          <a:p>
            <a:pPr algn="ctr" eaLnBrk="0" fontAlgn="base" hangingPunct="0">
              <a:spcBef>
                <a:spcPct val="0"/>
              </a:spcBef>
              <a:spcAft>
                <a:spcPct val="0"/>
              </a:spcAft>
            </a:pPr>
            <a:r>
              <a:rPr lang="en-US" sz="2400" b="1">
                <a:solidFill>
                  <a:srgbClr val="D67F00"/>
                </a:solidFill>
                <a:latin typeface="Arial" panose="020B0604020202020204" pitchFamily="34" charset="0"/>
              </a:rPr>
              <a:t>Overall, much better fidelity (from 37% to 6% geomean)!</a:t>
            </a:r>
          </a:p>
          <a:p>
            <a:pPr algn="ctr" eaLnBrk="0" fontAlgn="base" hangingPunct="0">
              <a:spcBef>
                <a:spcPct val="0"/>
              </a:spcBef>
              <a:spcAft>
                <a:spcPct val="0"/>
              </a:spcAft>
            </a:pPr>
            <a:r>
              <a:rPr lang="en-US" sz="2400" b="1">
                <a:solidFill>
                  <a:srgbClr val="D67F00"/>
                </a:solidFill>
                <a:latin typeface="Arial" panose="020B0604020202020204" pitchFamily="34" charset="0"/>
              </a:rPr>
              <a:t>But … main memory still has huge error (e.g., 88% for memory BW)</a:t>
            </a:r>
          </a:p>
        </p:txBody>
      </p:sp>
      <p:graphicFrame>
        <p:nvGraphicFramePr>
          <p:cNvPr id="8" name="Chart 7">
            <a:extLst>
              <a:ext uri="{FF2B5EF4-FFF2-40B4-BE49-F238E27FC236}">
                <a16:creationId xmlns:a16="http://schemas.microsoft.com/office/drawing/2014/main" id="{A9065190-2407-49D6-CD74-87A0A07312DB}"/>
              </a:ext>
            </a:extLst>
          </p:cNvPr>
          <p:cNvGraphicFramePr>
            <a:graphicFrameLocks/>
          </p:cNvGraphicFramePr>
          <p:nvPr>
            <p:extLst>
              <p:ext uri="{D42A27DB-BD31-4B8C-83A1-F6EECF244321}">
                <p14:modId xmlns:p14="http://schemas.microsoft.com/office/powerpoint/2010/main" val="1226100770"/>
              </p:ext>
            </p:extLst>
          </p:nvPr>
        </p:nvGraphicFramePr>
        <p:xfrm>
          <a:off x="292847" y="1108243"/>
          <a:ext cx="11606306" cy="4478365"/>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a:extLst>
              <a:ext uri="{FF2B5EF4-FFF2-40B4-BE49-F238E27FC236}">
                <a16:creationId xmlns:a16="http://schemas.microsoft.com/office/drawing/2014/main" id="{B6BD56AC-852E-4C6E-766B-CD71169DD2C1}"/>
              </a:ext>
            </a:extLst>
          </p:cNvPr>
          <p:cNvSpPr txBox="1"/>
          <p:nvPr/>
        </p:nvSpPr>
        <p:spPr>
          <a:xfrm>
            <a:off x="689553" y="6258734"/>
            <a:ext cx="11344791" cy="461665"/>
          </a:xfrm>
          <a:prstGeom prst="rect">
            <a:avLst/>
          </a:prstGeom>
          <a:noFill/>
        </p:spPr>
        <p:txBody>
          <a:bodyPr wrap="square" lIns="91440" tIns="45720" rIns="91440" bIns="45720" anchor="t">
            <a:spAutoFit/>
          </a:bodyPr>
          <a:lstStyle/>
          <a:p>
            <a:pPr algn="ctr" eaLnBrk="0" fontAlgn="base" hangingPunct="0">
              <a:spcBef>
                <a:spcPct val="0"/>
              </a:spcBef>
              <a:spcAft>
                <a:spcPct val="0"/>
              </a:spcAft>
            </a:pPr>
            <a:r>
              <a:rPr lang="en-US" sz="2400" b="1">
                <a:solidFill>
                  <a:srgbClr val="D67F00"/>
                </a:solidFill>
              </a:rPr>
              <a:t>This Work: reduce main memory error (for GPUFS)</a:t>
            </a:r>
            <a:endParaRPr lang="en-US" sz="2400" b="1">
              <a:solidFill>
                <a:srgbClr val="D67F00"/>
              </a:solidFill>
              <a:latin typeface="Arial" panose="020B0604020202020204" pitchFamily="34" charset="0"/>
            </a:endParaRPr>
          </a:p>
        </p:txBody>
      </p:sp>
    </p:spTree>
    <p:extLst>
      <p:ext uri="{BB962C8B-B14F-4D97-AF65-F5344CB8AC3E}">
        <p14:creationId xmlns:p14="http://schemas.microsoft.com/office/powerpoint/2010/main" val="4156211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08">
          <a:extLst>
            <a:ext uri="{FF2B5EF4-FFF2-40B4-BE49-F238E27FC236}">
              <a16:creationId xmlns:a16="http://schemas.microsoft.com/office/drawing/2014/main" id="{F17AAFB7-956D-B9AA-9794-9499A54BB0F8}"/>
            </a:ext>
          </a:extLst>
        </p:cNvPr>
        <p:cNvGrpSpPr/>
        <p:nvPr/>
      </p:nvGrpSpPr>
      <p:grpSpPr>
        <a:xfrm>
          <a:off x="0" y="0"/>
          <a:ext cx="0" cy="0"/>
          <a:chOff x="0" y="0"/>
          <a:chExt cx="0" cy="0"/>
        </a:xfrm>
      </p:grpSpPr>
      <p:sp>
        <p:nvSpPr>
          <p:cNvPr id="209" name="Google Shape;209;g3685404dd5e_1_86">
            <a:extLst>
              <a:ext uri="{FF2B5EF4-FFF2-40B4-BE49-F238E27FC236}">
                <a16:creationId xmlns:a16="http://schemas.microsoft.com/office/drawing/2014/main" id="{90B1E970-C0D8-16D2-52CF-BC24BEA0D009}"/>
              </a:ext>
            </a:extLst>
          </p:cNvPr>
          <p:cNvSpPr txBox="1">
            <a:spLocks noGrp="1"/>
          </p:cNvSpPr>
          <p:nvPr>
            <p:ph type="ctrTitle" idx="4294967295"/>
          </p:nvPr>
        </p:nvSpPr>
        <p:spPr>
          <a:xfrm>
            <a:off x="609600" y="107898"/>
            <a:ext cx="10971215" cy="1143001"/>
          </a:xfrm>
          <a:prstGeom prst="rect">
            <a:avLst/>
          </a:prstGeom>
          <a:noFill/>
          <a:ln>
            <a:noFill/>
          </a:ln>
        </p:spPr>
        <p:txBody>
          <a:bodyPr spcFirstLastPara="1" wrap="square" lIns="0" tIns="0" rIns="0" bIns="0" anchor="ctr" anchorCtr="0">
            <a:normAutofit/>
          </a:bodyPr>
          <a:lstStyle/>
          <a:p>
            <a:pPr marL="0" marR="0" lvl="0" indent="0" algn="ctr" rtl="0">
              <a:lnSpc>
                <a:spcPct val="93000"/>
              </a:lnSpc>
              <a:spcBef>
                <a:spcPts val="0"/>
              </a:spcBef>
              <a:spcAft>
                <a:spcPts val="0"/>
              </a:spcAft>
              <a:buClr>
                <a:srgbClr val="000000"/>
              </a:buClr>
              <a:buSzPts val="4400"/>
              <a:buFont typeface="Arial"/>
              <a:buNone/>
            </a:pPr>
            <a:r>
              <a:rPr lang="en-US" sz="4400" b="0" i="0" u="none" strike="noStrike" cap="none">
                <a:solidFill>
                  <a:srgbClr val="000000"/>
                </a:solidFill>
                <a:latin typeface="Arial"/>
                <a:ea typeface="Arial"/>
                <a:cs typeface="Arial"/>
                <a:sym typeface="Arial"/>
              </a:rPr>
              <a:t>Outline</a:t>
            </a:r>
            <a:endParaRPr/>
          </a:p>
        </p:txBody>
      </p:sp>
      <p:sp>
        <p:nvSpPr>
          <p:cNvPr id="210" name="Google Shape;210;g3685404dd5e_1_86">
            <a:extLst>
              <a:ext uri="{FF2B5EF4-FFF2-40B4-BE49-F238E27FC236}">
                <a16:creationId xmlns:a16="http://schemas.microsoft.com/office/drawing/2014/main" id="{CE42E516-B6FA-8BCC-ECB6-7C634E28CD61}"/>
              </a:ext>
            </a:extLst>
          </p:cNvPr>
          <p:cNvSpPr txBox="1">
            <a:spLocks noGrp="1"/>
          </p:cNvSpPr>
          <p:nvPr>
            <p:ph type="subTitle" idx="4294967295"/>
          </p:nvPr>
        </p:nvSpPr>
        <p:spPr>
          <a:xfrm>
            <a:off x="609600" y="1302707"/>
            <a:ext cx="10971215" cy="4960307"/>
          </a:xfrm>
          <a:prstGeom prst="rect">
            <a:avLst/>
          </a:prstGeom>
          <a:noFill/>
          <a:ln>
            <a:noFill/>
          </a:ln>
        </p:spPr>
        <p:txBody>
          <a:bodyPr spcFirstLastPara="1" wrap="square" lIns="45675" tIns="45675" rIns="45675" bIns="45675" anchor="t" anchorCtr="0">
            <a:normAutofit/>
          </a:bodyPr>
          <a:lstStyle/>
          <a:p>
            <a:pPr marL="457200" marR="0" lvl="0" indent="-363855" algn="l" rtl="0">
              <a:lnSpc>
                <a:spcPct val="120000"/>
              </a:lnSpc>
              <a:spcBef>
                <a:spcPts val="0"/>
              </a:spcBef>
              <a:spcAft>
                <a:spcPts val="0"/>
              </a:spcAft>
              <a:buClr>
                <a:srgbClr val="000000"/>
              </a:buClr>
              <a:buSzPts val="2134"/>
              <a:buFont typeface="Arial"/>
              <a:buChar char="●"/>
            </a:pPr>
            <a:r>
              <a:rPr lang="en-US" sz="2800" b="0" i="0" u="none" strike="noStrike" cap="none">
                <a:solidFill>
                  <a:schemeClr val="bg1">
                    <a:lumMod val="50000"/>
                  </a:schemeClr>
                </a:solidFill>
                <a:latin typeface="Arial"/>
                <a:ea typeface="Arial"/>
                <a:cs typeface="Arial"/>
                <a:sym typeface="Arial"/>
              </a:rPr>
              <a:t>Motivation</a:t>
            </a:r>
            <a:endParaRPr lang="en-US"/>
          </a:p>
          <a:p>
            <a:pPr marL="457200" marR="0" lvl="0" indent="-363855" algn="l" rtl="0">
              <a:lnSpc>
                <a:spcPct val="120000"/>
              </a:lnSpc>
              <a:spcBef>
                <a:spcPts val="0"/>
              </a:spcBef>
              <a:spcAft>
                <a:spcPts val="0"/>
              </a:spcAft>
              <a:buClr>
                <a:srgbClr val="000000"/>
              </a:buClr>
              <a:buSzPts val="2134"/>
              <a:buFont typeface="Arial"/>
              <a:buChar char="●"/>
            </a:pPr>
            <a:r>
              <a:rPr lang="en-US" sz="2800" b="1">
                <a:solidFill>
                  <a:srgbClr val="D67F00"/>
                </a:solidFill>
              </a:rPr>
              <a:t>Design</a:t>
            </a:r>
          </a:p>
          <a:p>
            <a:pPr marL="457200" marR="0" lvl="0" indent="-363855" algn="l" rtl="0">
              <a:lnSpc>
                <a:spcPct val="120000"/>
              </a:lnSpc>
              <a:spcBef>
                <a:spcPts val="0"/>
              </a:spcBef>
              <a:spcAft>
                <a:spcPts val="0"/>
              </a:spcAft>
              <a:buClr>
                <a:srgbClr val="000000"/>
              </a:buClr>
              <a:buSzPts val="2134"/>
              <a:buFont typeface="Arial"/>
              <a:buChar char="●"/>
            </a:pPr>
            <a:r>
              <a:rPr lang="en-US" sz="2800"/>
              <a:t>Conclusion</a:t>
            </a:r>
          </a:p>
        </p:txBody>
      </p:sp>
      <p:sp>
        <p:nvSpPr>
          <p:cNvPr id="2" name="Google Shape;204;g3687d1c8fc2_3_46">
            <a:extLst>
              <a:ext uri="{FF2B5EF4-FFF2-40B4-BE49-F238E27FC236}">
                <a16:creationId xmlns:a16="http://schemas.microsoft.com/office/drawing/2014/main" id="{E2B1DCF6-4247-D4FF-462A-AC7AEA5247FA}"/>
              </a:ext>
            </a:extLst>
          </p:cNvPr>
          <p:cNvSpPr txBox="1"/>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200" b="0" u="none">
                <a:solidFill>
                  <a:srgbClr val="888888"/>
                </a:solidFill>
                <a:latin typeface="Arial"/>
                <a:ea typeface="Arial"/>
                <a:cs typeface="Arial"/>
                <a:sym typeface="Arial"/>
              </a:rPr>
              <a:t>8</a:t>
            </a:fld>
            <a:endParaRPr sz="1200" b="0" u="none">
              <a:solidFill>
                <a:srgbClr val="888888"/>
              </a:solidFill>
              <a:latin typeface="Arial"/>
              <a:ea typeface="Arial"/>
              <a:cs typeface="Arial"/>
              <a:sym typeface="Arial"/>
            </a:endParaRPr>
          </a:p>
        </p:txBody>
      </p:sp>
    </p:spTree>
    <p:extLst>
      <p:ext uri="{BB962C8B-B14F-4D97-AF65-F5344CB8AC3E}">
        <p14:creationId xmlns:p14="http://schemas.microsoft.com/office/powerpoint/2010/main" val="4850455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g3685404dd5e_1_102"/>
          <p:cNvSpPr txBox="1">
            <a:spLocks noGrp="1"/>
          </p:cNvSpPr>
          <p:nvPr>
            <p:ph type="ctrTitle" idx="4294967295"/>
          </p:nvPr>
        </p:nvSpPr>
        <p:spPr>
          <a:xfrm>
            <a:off x="609600" y="107898"/>
            <a:ext cx="10971215" cy="1143001"/>
          </a:xfrm>
          <a:prstGeom prst="rect">
            <a:avLst/>
          </a:prstGeom>
          <a:noFill/>
          <a:ln>
            <a:noFill/>
          </a:ln>
        </p:spPr>
        <p:txBody>
          <a:bodyPr spcFirstLastPara="1" wrap="square" lIns="0" tIns="0" rIns="0" bIns="0" anchor="ctr" anchorCtr="0">
            <a:normAutofit/>
          </a:bodyPr>
          <a:lstStyle/>
          <a:p>
            <a:pPr marL="0" marR="0" lvl="0" indent="0" algn="ctr" rtl="0">
              <a:lnSpc>
                <a:spcPct val="93000"/>
              </a:lnSpc>
              <a:spcBef>
                <a:spcPts val="0"/>
              </a:spcBef>
              <a:spcAft>
                <a:spcPts val="0"/>
              </a:spcAft>
              <a:buClr>
                <a:srgbClr val="000000"/>
              </a:buClr>
              <a:buSzPts val="4400"/>
              <a:buFont typeface="Arial"/>
              <a:buNone/>
            </a:pPr>
            <a:r>
              <a:rPr lang="en-US" sz="4400" b="0" i="0" u="none" strike="noStrike" cap="none">
                <a:solidFill>
                  <a:srgbClr val="000000"/>
                </a:solidFill>
                <a:latin typeface="Arial"/>
                <a:ea typeface="Arial"/>
                <a:cs typeface="Arial"/>
                <a:sym typeface="Arial"/>
              </a:rPr>
              <a:t>Issue #1: Insufficient HBM2 Support</a:t>
            </a:r>
            <a:endParaRPr/>
          </a:p>
        </p:txBody>
      </p:sp>
      <p:sp>
        <p:nvSpPr>
          <p:cNvPr id="229" name="Google Shape;229;g3685404dd5e_1_102"/>
          <p:cNvSpPr txBox="1">
            <a:spLocks noGrp="1"/>
          </p:cNvSpPr>
          <p:nvPr>
            <p:ph type="subTitle" idx="4294967295"/>
          </p:nvPr>
        </p:nvSpPr>
        <p:spPr>
          <a:xfrm>
            <a:off x="609600" y="1604962"/>
            <a:ext cx="10971215" cy="4751388"/>
          </a:xfrm>
          <a:prstGeom prst="rect">
            <a:avLst/>
          </a:prstGeom>
          <a:noFill/>
          <a:ln>
            <a:noFill/>
          </a:ln>
        </p:spPr>
        <p:txBody>
          <a:bodyPr spcFirstLastPara="1" wrap="square" lIns="0" tIns="0" rIns="0" bIns="0" anchor="t" anchorCtr="0">
            <a:normAutofit/>
          </a:bodyPr>
          <a:lstStyle/>
          <a:p>
            <a:pPr marL="457200" marR="0" lvl="0" indent="-368300" algn="l" rtl="0">
              <a:lnSpc>
                <a:spcPct val="120000"/>
              </a:lnSpc>
              <a:spcBef>
                <a:spcPts val="0"/>
              </a:spcBef>
              <a:spcAft>
                <a:spcPts val="0"/>
              </a:spcAft>
              <a:buClr>
                <a:srgbClr val="000000"/>
              </a:buClr>
              <a:buSzPts val="2200"/>
              <a:buFont typeface="Arial"/>
              <a:buChar char="●"/>
            </a:pPr>
            <a:r>
              <a:rPr lang="en-US" sz="2400" b="0" i="0" u="none" strike="noStrike" cap="none" dirty="0">
                <a:solidFill>
                  <a:srgbClr val="000000"/>
                </a:solidFill>
                <a:latin typeface="Arial"/>
                <a:ea typeface="Arial"/>
                <a:cs typeface="Arial"/>
                <a:sym typeface="Arial"/>
              </a:rPr>
              <a:t>Initial main memory BW error: 88% (gem5: 153 GB/s, real GPU: 1223 GB/s)</a:t>
            </a:r>
            <a:endParaRPr lang="en-US" sz="2400" b="0" i="0" u="none" strike="noStrike" cap="none" dirty="0">
              <a:solidFill>
                <a:srgbClr val="000000"/>
              </a:solidFill>
              <a:latin typeface="Arial"/>
              <a:ea typeface="Arial"/>
              <a:cs typeface="Arial"/>
            </a:endParaRPr>
          </a:p>
          <a:p>
            <a:pPr marL="457200" marR="0" lvl="0" indent="-368300" algn="l" rtl="0">
              <a:lnSpc>
                <a:spcPct val="120000"/>
              </a:lnSpc>
              <a:spcBef>
                <a:spcPts val="0"/>
              </a:spcBef>
              <a:spcAft>
                <a:spcPts val="0"/>
              </a:spcAft>
              <a:buClr>
                <a:srgbClr val="000000"/>
              </a:buClr>
              <a:buSzPts val="2200"/>
              <a:buFont typeface="Arial"/>
              <a:buChar char="●"/>
            </a:pPr>
            <a:r>
              <a:rPr lang="en-US" sz="2400" b="0" i="0" u="none" strike="noStrike" cap="none" dirty="0">
                <a:solidFill>
                  <a:srgbClr val="000000"/>
                </a:solidFill>
                <a:latin typeface="Arial"/>
                <a:ea typeface="Arial"/>
                <a:cs typeface="Arial"/>
                <a:sym typeface="Arial"/>
              </a:rPr>
              <a:t>Observation #1: GPU model supported HBM(2), but not at high fidelity.</a:t>
            </a:r>
            <a:endParaRPr sz="2400" dirty="0"/>
          </a:p>
          <a:p>
            <a:pPr marL="457200" marR="0" lvl="0" indent="-368300" algn="l" rtl="0">
              <a:lnSpc>
                <a:spcPct val="120000"/>
              </a:lnSpc>
              <a:spcBef>
                <a:spcPts val="0"/>
              </a:spcBef>
              <a:spcAft>
                <a:spcPts val="0"/>
              </a:spcAft>
              <a:buClr>
                <a:srgbClr val="000000"/>
              </a:buClr>
              <a:buSzPts val="2200"/>
              <a:buFont typeface="Arial"/>
              <a:buChar char="●"/>
            </a:pPr>
            <a:r>
              <a:rPr lang="en-US" sz="2400" b="0" i="0" u="none" strike="noStrike" cap="none" dirty="0">
                <a:solidFill>
                  <a:srgbClr val="000000"/>
                </a:solidFill>
                <a:latin typeface="Arial"/>
                <a:ea typeface="Arial"/>
                <a:cs typeface="Arial"/>
                <a:sym typeface="Arial"/>
              </a:rPr>
              <a:t>Solution #1:</a:t>
            </a:r>
            <a:endParaRPr sz="2400" dirty="0"/>
          </a:p>
          <a:p>
            <a:pPr marL="914400" marR="0" lvl="1" indent="-368300" algn="l" rtl="0">
              <a:lnSpc>
                <a:spcPct val="120000"/>
              </a:lnSpc>
              <a:spcBef>
                <a:spcPts val="0"/>
              </a:spcBef>
              <a:spcAft>
                <a:spcPts val="0"/>
              </a:spcAft>
              <a:buClr>
                <a:srgbClr val="000000"/>
              </a:buClr>
              <a:buSzPts val="2200"/>
              <a:buFont typeface="Arial"/>
              <a:buChar char="○"/>
            </a:pPr>
            <a:r>
              <a:rPr lang="en-US" sz="2000" dirty="0"/>
              <a:t>Modify</a:t>
            </a:r>
            <a:r>
              <a:rPr lang="en-US" sz="2000" b="0" i="0" u="none" strike="noStrike" cap="none" dirty="0">
                <a:solidFill>
                  <a:srgbClr val="000000"/>
                </a:solidFill>
                <a:latin typeface="Arial"/>
                <a:ea typeface="Arial"/>
                <a:cs typeface="Arial"/>
                <a:sym typeface="Arial"/>
              </a:rPr>
              <a:t> GPU model to support a more accurate HBM2 controller [</a:t>
            </a:r>
            <a:r>
              <a:rPr lang="en-US" sz="2000" b="0" i="0" u="none" strike="noStrike" cap="none" dirty="0" err="1">
                <a:solidFill>
                  <a:srgbClr val="000000"/>
                </a:solidFill>
                <a:latin typeface="Arial"/>
                <a:ea typeface="Arial"/>
                <a:cs typeface="Arial"/>
                <a:sym typeface="Arial"/>
              </a:rPr>
              <a:t>Akram</a:t>
            </a:r>
            <a:r>
              <a:rPr lang="en-US" sz="2000" b="0" i="0" u="none" strike="noStrike" cap="none" dirty="0">
                <a:solidFill>
                  <a:srgbClr val="000000"/>
                </a:solidFill>
                <a:latin typeface="Arial"/>
                <a:ea typeface="Arial"/>
                <a:cs typeface="Arial"/>
                <a:sym typeface="Arial"/>
              </a:rPr>
              <a:t>, et al. gem5 Wkshp’22]</a:t>
            </a:r>
            <a:endParaRPr sz="2000" dirty="0"/>
          </a:p>
          <a:p>
            <a:pPr marL="914400" marR="0" lvl="1" indent="-368300" algn="l" rtl="0">
              <a:lnSpc>
                <a:spcPct val="120000"/>
              </a:lnSpc>
              <a:spcBef>
                <a:spcPts val="0"/>
              </a:spcBef>
              <a:spcAft>
                <a:spcPts val="0"/>
              </a:spcAft>
              <a:buClr>
                <a:srgbClr val="000000"/>
              </a:buClr>
              <a:buSzPts val="2200"/>
              <a:buFont typeface="Arial"/>
              <a:buChar char="○"/>
            </a:pPr>
            <a:r>
              <a:rPr lang="en-US" sz="2000" b="0" i="0" u="none" strike="noStrike" cap="none" dirty="0">
                <a:solidFill>
                  <a:srgbClr val="000000"/>
                </a:solidFill>
                <a:latin typeface="Arial"/>
                <a:ea typeface="Arial"/>
                <a:cs typeface="Arial"/>
                <a:sym typeface="Arial"/>
              </a:rPr>
              <a:t>Validation: achieve target bandwidth </a:t>
            </a:r>
            <a:r>
              <a:rPr lang="en-US" sz="2000" dirty="0"/>
              <a:t>w</a:t>
            </a:r>
            <a:r>
              <a:rPr lang="en-US" sz="2000" b="0" i="0" u="none" strike="noStrike" cap="none" dirty="0">
                <a:solidFill>
                  <a:srgbClr val="000000"/>
                </a:solidFill>
                <a:latin typeface="Arial"/>
                <a:ea typeface="Arial"/>
                <a:cs typeface="Arial"/>
                <a:sym typeface="Arial"/>
              </a:rPr>
              <a:t>hen directly connecting controllers</a:t>
            </a:r>
            <a:r>
              <a:rPr lang="en-US" sz="2000" dirty="0"/>
              <a:t> to traffic generators</a:t>
            </a:r>
            <a:endParaRPr sz="2000" dirty="0"/>
          </a:p>
          <a:p>
            <a:pPr marL="914400" marR="0" lvl="1" indent="-368300" algn="l" rtl="0">
              <a:lnSpc>
                <a:spcPct val="120000"/>
              </a:lnSpc>
              <a:spcBef>
                <a:spcPts val="0"/>
              </a:spcBef>
              <a:spcAft>
                <a:spcPts val="0"/>
              </a:spcAft>
              <a:buClr>
                <a:srgbClr val="000000"/>
              </a:buClr>
              <a:buSzPts val="2200"/>
              <a:buFont typeface="Arial"/>
              <a:buChar char="○"/>
            </a:pPr>
            <a:r>
              <a:rPr lang="en-US" sz="2000" b="0" i="0" u="none" strike="noStrike" cap="none" dirty="0">
                <a:solidFill>
                  <a:srgbClr val="000000"/>
                </a:solidFill>
                <a:latin typeface="Arial"/>
                <a:ea typeface="Arial"/>
                <a:cs typeface="Arial"/>
                <a:sym typeface="Arial"/>
              </a:rPr>
              <a:t>New HBM model supports 1 TB/s like real GPUs!</a:t>
            </a:r>
            <a:endParaRPr sz="2000" dirty="0"/>
          </a:p>
          <a:p>
            <a:pPr marL="457200" marR="0" lvl="0" indent="-368300" algn="l" rtl="0">
              <a:lnSpc>
                <a:spcPct val="120000"/>
              </a:lnSpc>
              <a:spcBef>
                <a:spcPts val="0"/>
              </a:spcBef>
              <a:spcAft>
                <a:spcPts val="0"/>
              </a:spcAft>
              <a:buClr>
                <a:srgbClr val="000000"/>
              </a:buClr>
              <a:buSzPts val="2200"/>
              <a:buFont typeface="Arial"/>
              <a:buChar char="●"/>
            </a:pPr>
            <a:r>
              <a:rPr lang="en-US" sz="2200" b="0" i="0" u="none" strike="noStrike" cap="none" dirty="0">
                <a:solidFill>
                  <a:srgbClr val="000000"/>
                </a:solidFill>
                <a:latin typeface="Arial"/>
                <a:ea typeface="Arial"/>
                <a:cs typeface="Arial"/>
                <a:sym typeface="Arial"/>
              </a:rPr>
              <a:t>Unfortunately, less effective sending traffic through the gem5 GPU to HBM2 model</a:t>
            </a:r>
          </a:p>
        </p:txBody>
      </p:sp>
      <p:sp>
        <p:nvSpPr>
          <p:cNvPr id="2" name="Google Shape;204;g3687d1c8fc2_3_46">
            <a:extLst>
              <a:ext uri="{FF2B5EF4-FFF2-40B4-BE49-F238E27FC236}">
                <a16:creationId xmlns:a16="http://schemas.microsoft.com/office/drawing/2014/main" id="{D65F39F2-0A92-E0E1-0ACE-009BD07E3216}"/>
              </a:ext>
            </a:extLst>
          </p:cNvPr>
          <p:cNvSpPr txBox="1"/>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200" b="0" u="none">
                <a:solidFill>
                  <a:srgbClr val="888888"/>
                </a:solidFill>
                <a:latin typeface="Arial"/>
                <a:ea typeface="Arial"/>
                <a:cs typeface="Arial"/>
                <a:sym typeface="Arial"/>
              </a:rPr>
              <a:t>9</a:t>
            </a:fld>
            <a:endParaRPr sz="1200" b="0" u="none">
              <a:solidFill>
                <a:srgbClr val="888888"/>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00CC99"/>
      </a:accent1>
      <a:accent2>
        <a:srgbClr val="3333CC"/>
      </a:accent2>
      <a:accent3>
        <a:srgbClr val="8F8F8F"/>
      </a:accent3>
      <a:accent4>
        <a:srgbClr val="707070"/>
      </a:accent4>
      <a:accent5>
        <a:srgbClr val="AAE2CA"/>
      </a:accent5>
      <a:accent6>
        <a:srgbClr val="2D2DB9"/>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00CC99"/>
      </a:accent1>
      <a:accent2>
        <a:srgbClr val="3333CC"/>
      </a:accent2>
      <a:accent3>
        <a:srgbClr val="8F8F8F"/>
      </a:accent3>
      <a:accent4>
        <a:srgbClr val="707070"/>
      </a:accent4>
      <a:accent5>
        <a:srgbClr val="AAE2CA"/>
      </a:accent5>
      <a:accent6>
        <a:srgbClr val="2D2DB9"/>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0</TotalTime>
  <Words>3767</Words>
  <Application>Microsoft Macintosh PowerPoint</Application>
  <PresentationFormat>Widescreen</PresentationFormat>
  <Paragraphs>339</Paragraphs>
  <Slides>30</Slides>
  <Notes>24</Notes>
  <HiddenSlides>1</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30</vt:i4>
      </vt:variant>
    </vt:vector>
  </HeadingPairs>
  <TitlesOfParts>
    <vt:vector size="39" baseType="lpstr">
      <vt:lpstr>Abadi MT Std</vt:lpstr>
      <vt:lpstr>Arial,Sans-Serif</vt:lpstr>
      <vt:lpstr>Red Hat Text</vt:lpstr>
      <vt:lpstr>Aptos</vt:lpstr>
      <vt:lpstr>Arial</vt:lpstr>
      <vt:lpstr>Courier</vt:lpstr>
      <vt:lpstr>Times New Roman</vt:lpstr>
      <vt:lpstr>Office Theme</vt:lpstr>
      <vt:lpstr>Office Theme</vt:lpstr>
      <vt:lpstr>PowerPoint Presentation</vt:lpstr>
      <vt:lpstr>CPU-GPU SE Mode Support in gem5</vt:lpstr>
      <vt:lpstr>Initial gem5 GPU Fidelity (vs. Vega-class GPUs)</vt:lpstr>
      <vt:lpstr>How to Address These Shortcomings?</vt:lpstr>
      <vt:lpstr>GAP Methodology</vt:lpstr>
      <vt:lpstr>First Target: Vega-class GPU</vt:lpstr>
      <vt:lpstr>Prior GAP Improvements</vt:lpstr>
      <vt:lpstr>Outline</vt:lpstr>
      <vt:lpstr>Issue #1: Insufficient HBM2 Support</vt:lpstr>
      <vt:lpstr>After HBM2 Support </vt:lpstr>
      <vt:lpstr>Issue #2: Larger Pages</vt:lpstr>
      <vt:lpstr>Issue #2: Larger Pages (Cont.)</vt:lpstr>
      <vt:lpstr>After Multi-page Size Support </vt:lpstr>
      <vt:lpstr>Issue #3: Page Walk Overhead</vt:lpstr>
      <vt:lpstr>After PWC</vt:lpstr>
      <vt:lpstr>After Network Adjustments</vt:lpstr>
      <vt:lpstr>Outline</vt:lpstr>
      <vt:lpstr>Conclusion</vt:lpstr>
      <vt:lpstr>PowerPoint Presentation</vt:lpstr>
      <vt:lpstr>Baseline GPU Main Memory Status</vt:lpstr>
      <vt:lpstr>What Did We Fix Previously With GAP?</vt:lpstr>
      <vt:lpstr>What Did We Fix Previously With GAP? (Cont.)</vt:lpstr>
      <vt:lpstr>PowerPoint Presentation</vt:lpstr>
      <vt:lpstr>gem5’s GPU Simulation Modes</vt:lpstr>
      <vt:lpstr>gem5 CPU-GPU SE Mode: Modern App Support</vt:lpstr>
      <vt:lpstr>gem5 GPUFS Support</vt:lpstr>
      <vt:lpstr>What is KVM CPU?</vt:lpstr>
      <vt:lpstr>gem5 GPUFS Mode Support: High-Level Frameworks</vt:lpstr>
      <vt:lpstr>About adjusted network bw</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Yu Xia</cp:lastModifiedBy>
  <cp:revision>1</cp:revision>
  <dcterms:modified xsi:type="dcterms:W3CDTF">2025-06-21T09:55:41Z</dcterms:modified>
</cp:coreProperties>
</file>